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bb78878cd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a7d15c3f2434c"/>
  </p:sldMasterIdLst>
  <p:sldIdLst>
    <p:sldId xmlns:r="http://schemas.openxmlformats.org/officeDocument/2006/relationships" id="256" r:id="R02003e1e19774ff6"/>
    <p:sldId xmlns:r="http://schemas.openxmlformats.org/officeDocument/2006/relationships" id="257" r:id="Ra19def9e214f468b"/>
    <p:sldId xmlns:r="http://schemas.openxmlformats.org/officeDocument/2006/relationships" id="258" r:id="Reb0d1657999c4716"/>
    <p:sldId xmlns:r="http://schemas.openxmlformats.org/officeDocument/2006/relationships" id="259" r:id="R956ca73136fd404f"/>
    <p:sldId xmlns:r="http://schemas.openxmlformats.org/officeDocument/2006/relationships" id="260" r:id="Re2c79cf0dfd844c5"/>
    <p:sldId xmlns:r="http://schemas.openxmlformats.org/officeDocument/2006/relationships" id="261" r:id="Rdb6785557b484662"/>
    <p:sldId xmlns:r="http://schemas.openxmlformats.org/officeDocument/2006/relationships" id="262" r:id="R299d28cc8e7041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a7d15c3f2434c" /><Relationship Type="http://schemas.openxmlformats.org/officeDocument/2006/relationships/slide" Target="/ppt/slides/slide1.xml" Id="R02003e1e19774ff6" /><Relationship Type="http://schemas.openxmlformats.org/officeDocument/2006/relationships/slide" Target="/ppt/slides/slide2.xml" Id="Ra19def9e214f468b" /><Relationship Type="http://schemas.openxmlformats.org/officeDocument/2006/relationships/slide" Target="/ppt/slides/slide3.xml" Id="Reb0d1657999c4716" /><Relationship Type="http://schemas.openxmlformats.org/officeDocument/2006/relationships/slide" Target="/ppt/slides/slide4.xml" Id="R956ca73136fd404f" /><Relationship Type="http://schemas.openxmlformats.org/officeDocument/2006/relationships/slide" Target="/ppt/slides/slide5.xml" Id="Re2c79cf0dfd844c5" /><Relationship Type="http://schemas.openxmlformats.org/officeDocument/2006/relationships/slide" Target="/ppt/slides/slide6.xml" Id="Rdb6785557b484662" /><Relationship Type="http://schemas.openxmlformats.org/officeDocument/2006/relationships/slide" Target="/ppt/slides/slide7.xml" Id="R299d28cc8e7041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9c2adda1c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9c22dfcd84141" /><Relationship Type="http://schemas.openxmlformats.org/officeDocument/2006/relationships/theme" Target="/ppt/slideMasters/theme/theme1.xml" Id="R3907bbabb442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9c22dfcd8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b7027549d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a1ffd91db4d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e982f66d7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abae45aae48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e2ec447b9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cf4836637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e29e7825a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