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1b6b05364c40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0c75a4442747ac"/>
  </p:sldMasterIdLst>
  <p:sldIdLst>
    <p:sldId xmlns:r="http://schemas.openxmlformats.org/officeDocument/2006/relationships" id="256" r:id="R58deb959d1dd45f1"/>
    <p:sldId xmlns:r="http://schemas.openxmlformats.org/officeDocument/2006/relationships" id="257" r:id="R702846dfb85146e2"/>
    <p:sldId xmlns:r="http://schemas.openxmlformats.org/officeDocument/2006/relationships" id="258" r:id="Rce4d3ce4962d4f5a"/>
    <p:sldId xmlns:r="http://schemas.openxmlformats.org/officeDocument/2006/relationships" id="259" r:id="Re4bc10e2bc1d4706"/>
    <p:sldId xmlns:r="http://schemas.openxmlformats.org/officeDocument/2006/relationships" id="260" r:id="Re82e6c87ee494e9b"/>
    <p:sldId xmlns:r="http://schemas.openxmlformats.org/officeDocument/2006/relationships" id="261" r:id="Rf1b10fa84f6c4675"/>
    <p:sldId xmlns:r="http://schemas.openxmlformats.org/officeDocument/2006/relationships" id="262" r:id="R75e744bfad7146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0c75a4442747ac" /><Relationship Type="http://schemas.openxmlformats.org/officeDocument/2006/relationships/slide" Target="/ppt/slides/slide1.xml" Id="R58deb959d1dd45f1" /><Relationship Type="http://schemas.openxmlformats.org/officeDocument/2006/relationships/slide" Target="/ppt/slides/slide2.xml" Id="R702846dfb85146e2" /><Relationship Type="http://schemas.openxmlformats.org/officeDocument/2006/relationships/slide" Target="/ppt/slides/slide3.xml" Id="Rce4d3ce4962d4f5a" /><Relationship Type="http://schemas.openxmlformats.org/officeDocument/2006/relationships/slide" Target="/ppt/slides/slide4.xml" Id="Re4bc10e2bc1d4706" /><Relationship Type="http://schemas.openxmlformats.org/officeDocument/2006/relationships/slide" Target="/ppt/slides/slide5.xml" Id="Re82e6c87ee494e9b" /><Relationship Type="http://schemas.openxmlformats.org/officeDocument/2006/relationships/slide" Target="/ppt/slides/slide6.xml" Id="Rf1b10fa84f6c4675" /><Relationship Type="http://schemas.openxmlformats.org/officeDocument/2006/relationships/slide" Target="/ppt/slides/slide7.xml" Id="R75e744bfad7146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d63bd8dbd545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bb9ecac864a32" /><Relationship Type="http://schemas.openxmlformats.org/officeDocument/2006/relationships/theme" Target="/ppt/slideMasters/theme/theme1.xml" Id="Rd2f8668eb4444f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8bb9ecac864a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686893279349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edfa897494f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3548ed1ad4e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51750fdc540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d5c85cad043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2f264cd374b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a4511c2114a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RENSEFISK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RENSEFISK AS ble etablert [år] og holder til i Sæbøvik.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4 038 668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−941 124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−852 366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2 205 704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3 934 018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FAS INVESTERING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J.K INVESTERING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SWORDFISH GROUP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Bjoanesvegen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5454 Sæbøvik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www.norskrensefisk.no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922 548 439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