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52d851eb543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d9227070e945ac"/>
  </p:sldMasterIdLst>
  <p:sldIdLst>
    <p:sldId xmlns:r="http://schemas.openxmlformats.org/officeDocument/2006/relationships" id="256" r:id="Rc8a516cc4e7940ee"/>
    <p:sldId xmlns:r="http://schemas.openxmlformats.org/officeDocument/2006/relationships" id="257" r:id="R684e850660f14e75"/>
    <p:sldId xmlns:r="http://schemas.openxmlformats.org/officeDocument/2006/relationships" id="258" r:id="R5104d69c2fb34a49"/>
    <p:sldId xmlns:r="http://schemas.openxmlformats.org/officeDocument/2006/relationships" id="259" r:id="R27a2bba0a8ad420e"/>
    <p:sldId xmlns:r="http://schemas.openxmlformats.org/officeDocument/2006/relationships" id="260" r:id="R844c5cf839d54327"/>
    <p:sldId xmlns:r="http://schemas.openxmlformats.org/officeDocument/2006/relationships" id="261" r:id="R0e908c78aad24111"/>
    <p:sldId xmlns:r="http://schemas.openxmlformats.org/officeDocument/2006/relationships" id="262" r:id="Rd7dbd20bdee4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9227070e945ac" /><Relationship Type="http://schemas.openxmlformats.org/officeDocument/2006/relationships/slide" Target="/ppt/slides/slide1.xml" Id="Rc8a516cc4e7940ee" /><Relationship Type="http://schemas.openxmlformats.org/officeDocument/2006/relationships/slide" Target="/ppt/slides/slide2.xml" Id="R684e850660f14e75" /><Relationship Type="http://schemas.openxmlformats.org/officeDocument/2006/relationships/slide" Target="/ppt/slides/slide3.xml" Id="R5104d69c2fb34a49" /><Relationship Type="http://schemas.openxmlformats.org/officeDocument/2006/relationships/slide" Target="/ppt/slides/slide4.xml" Id="R27a2bba0a8ad420e" /><Relationship Type="http://schemas.openxmlformats.org/officeDocument/2006/relationships/slide" Target="/ppt/slides/slide5.xml" Id="R844c5cf839d54327" /><Relationship Type="http://schemas.openxmlformats.org/officeDocument/2006/relationships/slide" Target="/ppt/slides/slide6.xml" Id="R0e908c78aad24111" /><Relationship Type="http://schemas.openxmlformats.org/officeDocument/2006/relationships/slide" Target="/ppt/slides/slide7.xml" Id="Rd7dbd20bdee4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2a4349557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b5ce543ea479b" /><Relationship Type="http://schemas.openxmlformats.org/officeDocument/2006/relationships/theme" Target="/ppt/slideMasters/theme/theme1.xml" Id="R3ce55c11d01b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b5ce543ea47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65f3108834d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75a2b06a9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77f3d74744e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62f1076f6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239cd960d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bee0369bf43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699868f194d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MONTGOMERY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MONTGOMERY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ALEXANDER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