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02fa9a73ca4c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b554ba16a748b4"/>
  </p:sldMasterIdLst>
  <p:sldIdLst>
    <p:sldId xmlns:r="http://schemas.openxmlformats.org/officeDocument/2006/relationships" id="256" r:id="Rc706f56636af4135"/>
    <p:sldId xmlns:r="http://schemas.openxmlformats.org/officeDocument/2006/relationships" id="257" r:id="Rf883d3422aa14bab"/>
    <p:sldId xmlns:r="http://schemas.openxmlformats.org/officeDocument/2006/relationships" id="258" r:id="R93e14d47b5e74200"/>
    <p:sldId xmlns:r="http://schemas.openxmlformats.org/officeDocument/2006/relationships" id="259" r:id="Rb3d5dc5912c94e5d"/>
    <p:sldId xmlns:r="http://schemas.openxmlformats.org/officeDocument/2006/relationships" id="260" r:id="R89542000c6cc4d58"/>
    <p:sldId xmlns:r="http://schemas.openxmlformats.org/officeDocument/2006/relationships" id="261" r:id="Refa769c17f434e84"/>
    <p:sldId xmlns:r="http://schemas.openxmlformats.org/officeDocument/2006/relationships" id="262" r:id="Raeed2f110d4143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554ba16a748b4" /><Relationship Type="http://schemas.openxmlformats.org/officeDocument/2006/relationships/slide" Target="/ppt/slides/slide1.xml" Id="Rc706f56636af4135" /><Relationship Type="http://schemas.openxmlformats.org/officeDocument/2006/relationships/slide" Target="/ppt/slides/slide2.xml" Id="Rf883d3422aa14bab" /><Relationship Type="http://schemas.openxmlformats.org/officeDocument/2006/relationships/slide" Target="/ppt/slides/slide3.xml" Id="R93e14d47b5e74200" /><Relationship Type="http://schemas.openxmlformats.org/officeDocument/2006/relationships/slide" Target="/ppt/slides/slide4.xml" Id="Rb3d5dc5912c94e5d" /><Relationship Type="http://schemas.openxmlformats.org/officeDocument/2006/relationships/slide" Target="/ppt/slides/slide5.xml" Id="R89542000c6cc4d58" /><Relationship Type="http://schemas.openxmlformats.org/officeDocument/2006/relationships/slide" Target="/ppt/slides/slide6.xml" Id="Refa769c17f434e84" /><Relationship Type="http://schemas.openxmlformats.org/officeDocument/2006/relationships/slide" Target="/ppt/slides/slide7.xml" Id="Raeed2f110d4143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dbba1edaf42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c5617bad54852" /><Relationship Type="http://schemas.openxmlformats.org/officeDocument/2006/relationships/theme" Target="/ppt/slideMasters/theme/theme1.xml" Id="R8a53d8c0870f4b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c5617bad5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fb176d5d24d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d45d9c803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ab65fef05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89dbd6230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c2b0323a041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4d5bad32347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d4a7a129d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5 286 905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5 286 905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TOBIAS FAHRE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Jonsokveien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