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0e68be0e7b4a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3e9fa6fc140a7"/>
  </p:sldMasterIdLst>
  <p:sldIdLst>
    <p:sldId xmlns:r="http://schemas.openxmlformats.org/officeDocument/2006/relationships" id="256" r:id="R45de9163c43a45de"/>
    <p:sldId xmlns:r="http://schemas.openxmlformats.org/officeDocument/2006/relationships" id="257" r:id="Rc73512cb03a5478f"/>
    <p:sldId xmlns:r="http://schemas.openxmlformats.org/officeDocument/2006/relationships" id="258" r:id="R2fd1db17349740a1"/>
    <p:sldId xmlns:r="http://schemas.openxmlformats.org/officeDocument/2006/relationships" id="259" r:id="R9cc0d9f170ca40b1"/>
    <p:sldId xmlns:r="http://schemas.openxmlformats.org/officeDocument/2006/relationships" id="260" r:id="R3464b83287e048a3"/>
    <p:sldId xmlns:r="http://schemas.openxmlformats.org/officeDocument/2006/relationships" id="261" r:id="Rb99d8870807c463e"/>
    <p:sldId xmlns:r="http://schemas.openxmlformats.org/officeDocument/2006/relationships" id="262" r:id="R59ba4739a46f48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3e9fa6fc140a7" /><Relationship Type="http://schemas.openxmlformats.org/officeDocument/2006/relationships/slide" Target="/ppt/slides/slide1.xml" Id="R45de9163c43a45de" /><Relationship Type="http://schemas.openxmlformats.org/officeDocument/2006/relationships/slide" Target="/ppt/slides/slide2.xml" Id="Rc73512cb03a5478f" /><Relationship Type="http://schemas.openxmlformats.org/officeDocument/2006/relationships/slide" Target="/ppt/slides/slide3.xml" Id="R2fd1db17349740a1" /><Relationship Type="http://schemas.openxmlformats.org/officeDocument/2006/relationships/slide" Target="/ppt/slides/slide4.xml" Id="R9cc0d9f170ca40b1" /><Relationship Type="http://schemas.openxmlformats.org/officeDocument/2006/relationships/slide" Target="/ppt/slides/slide5.xml" Id="R3464b83287e048a3" /><Relationship Type="http://schemas.openxmlformats.org/officeDocument/2006/relationships/slide" Target="/ppt/slides/slide6.xml" Id="Rb99d8870807c463e" /><Relationship Type="http://schemas.openxmlformats.org/officeDocument/2006/relationships/slide" Target="/ppt/slides/slide7.xml" Id="R59ba4739a46f48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10b6aad9140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f131fd2a04af7" /><Relationship Type="http://schemas.openxmlformats.org/officeDocument/2006/relationships/theme" Target="/ppt/slideMasters/theme/theme1.xml" Id="Rb0296076661d48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ff131fd2a04a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a73790fc24c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6b0813b6148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d1c9e2b6648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91f196f6c46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37db6a1504d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d3502796c43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53cf6b33748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LONE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LONE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2 449 307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539 533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LONE AMUND 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LONE DANIEL LØTVEIT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Njåstadvegen 413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922 533 210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LONE BYGG AS</a:t>
            </a:r>
          </a:p>
        </p:txBody>
      </p:sp>
    </p:spTree>
  </p:cSld>
  <p:clrMapOvr>
    <a:masterClrMapping xmlns:a="http://schemas.openxmlformats.org/drawingml/2006/main"/>
  </p:clrMapOvr>
</p:sld>
</file>