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83bcc2980543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c8af53d4eb4cdf"/>
  </p:sldMasterIdLst>
  <p:sldIdLst>
    <p:sldId xmlns:r="http://schemas.openxmlformats.org/officeDocument/2006/relationships" id="256" r:id="R31b4a02192a241b7"/>
    <p:sldId xmlns:r="http://schemas.openxmlformats.org/officeDocument/2006/relationships" id="257" r:id="Re353eddd5dcc450c"/>
    <p:sldId xmlns:r="http://schemas.openxmlformats.org/officeDocument/2006/relationships" id="258" r:id="R7d12de033acc44fc"/>
    <p:sldId xmlns:r="http://schemas.openxmlformats.org/officeDocument/2006/relationships" id="259" r:id="R88083f78f78b45ef"/>
    <p:sldId xmlns:r="http://schemas.openxmlformats.org/officeDocument/2006/relationships" id="260" r:id="Rf3df02dc6d9f40f3"/>
    <p:sldId xmlns:r="http://schemas.openxmlformats.org/officeDocument/2006/relationships" id="261" r:id="Raa7aa2c464fe40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c8af53d4eb4cdf" /><Relationship Type="http://schemas.openxmlformats.org/officeDocument/2006/relationships/slide" Target="/ppt/slides/slide1.xml" Id="R31b4a02192a241b7" /><Relationship Type="http://schemas.openxmlformats.org/officeDocument/2006/relationships/slide" Target="/ppt/slides/slide2.xml" Id="Re353eddd5dcc450c" /><Relationship Type="http://schemas.openxmlformats.org/officeDocument/2006/relationships/slide" Target="/ppt/slides/slide3.xml" Id="R7d12de033acc44fc" /><Relationship Type="http://schemas.openxmlformats.org/officeDocument/2006/relationships/slide" Target="/ppt/slides/slide4.xml" Id="R88083f78f78b45ef" /><Relationship Type="http://schemas.openxmlformats.org/officeDocument/2006/relationships/slide" Target="/ppt/slides/slide5.xml" Id="Rf3df02dc6d9f40f3" /><Relationship Type="http://schemas.openxmlformats.org/officeDocument/2006/relationships/slide" Target="/ppt/slides/slide6.xml" Id="Raa7aa2c464fe40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9263f1d89d4b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0b69f5eaf461f" /><Relationship Type="http://schemas.openxmlformats.org/officeDocument/2006/relationships/theme" Target="/ppt/slideMasters/theme/theme1.xml" Id="Rac4ffa3371c148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b0b69f5eaf46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ad8e7c0af42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48f4f9c2340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518d44cdb44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afa0dc13948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3f76cc5a942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5dfd43c394d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STEINBEKK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ARNE LAURITZEN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DAGMAR LAURITZEN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NERENG LAURITZEN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NERENG LAURITZEN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922 425 477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