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0ba01dfd1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d977df5e84a15"/>
  </p:sldMasterIdLst>
  <p:sldIdLst>
    <p:sldId xmlns:r="http://schemas.openxmlformats.org/officeDocument/2006/relationships" id="256" r:id="Rf641bec54e6a44f9"/>
    <p:sldId xmlns:r="http://schemas.openxmlformats.org/officeDocument/2006/relationships" id="257" r:id="R556d96f93f424e13"/>
    <p:sldId xmlns:r="http://schemas.openxmlformats.org/officeDocument/2006/relationships" id="258" r:id="R7314116905274126"/>
    <p:sldId xmlns:r="http://schemas.openxmlformats.org/officeDocument/2006/relationships" id="259" r:id="R5caefb58ff534940"/>
    <p:sldId xmlns:r="http://schemas.openxmlformats.org/officeDocument/2006/relationships" id="260" r:id="Rfda6156aedc842b6"/>
    <p:sldId xmlns:r="http://schemas.openxmlformats.org/officeDocument/2006/relationships" id="261" r:id="R6f79ad4ff4034287"/>
    <p:sldId xmlns:r="http://schemas.openxmlformats.org/officeDocument/2006/relationships" id="262" r:id="R21e5a4827f52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d977df5e84a15" /><Relationship Type="http://schemas.openxmlformats.org/officeDocument/2006/relationships/slide" Target="/ppt/slides/slide1.xml" Id="Rf641bec54e6a44f9" /><Relationship Type="http://schemas.openxmlformats.org/officeDocument/2006/relationships/slide" Target="/ppt/slides/slide2.xml" Id="R556d96f93f424e13" /><Relationship Type="http://schemas.openxmlformats.org/officeDocument/2006/relationships/slide" Target="/ppt/slides/slide3.xml" Id="R7314116905274126" /><Relationship Type="http://schemas.openxmlformats.org/officeDocument/2006/relationships/slide" Target="/ppt/slides/slide4.xml" Id="R5caefb58ff534940" /><Relationship Type="http://schemas.openxmlformats.org/officeDocument/2006/relationships/slide" Target="/ppt/slides/slide5.xml" Id="Rfda6156aedc842b6" /><Relationship Type="http://schemas.openxmlformats.org/officeDocument/2006/relationships/slide" Target="/ppt/slides/slide6.xml" Id="R6f79ad4ff4034287" /><Relationship Type="http://schemas.openxmlformats.org/officeDocument/2006/relationships/slide" Target="/ppt/slides/slide7.xml" Id="R21e5a4827f52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e32d8117041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193e519d5455f" /><Relationship Type="http://schemas.openxmlformats.org/officeDocument/2006/relationships/theme" Target="/ppt/slideMasters/theme/theme1.xml" Id="R31666b417548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193e519d545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c00feaf01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eabcfbb1940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d4b1857ec41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dfabae0db4f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9c3af6e7d42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e820a7ead41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92febb11044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