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9f5d3443b445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c0b6efd7a6c4111"/>
  </p:sldMasterIdLst>
  <p:sldIdLst>
    <p:sldId xmlns:r="http://schemas.openxmlformats.org/officeDocument/2006/relationships" id="256" r:id="R564e09a0f5864cd9"/>
    <p:sldId xmlns:r="http://schemas.openxmlformats.org/officeDocument/2006/relationships" id="257" r:id="R39ea8e2619cc4421"/>
    <p:sldId xmlns:r="http://schemas.openxmlformats.org/officeDocument/2006/relationships" id="258" r:id="R7c446900e2cb465b"/>
    <p:sldId xmlns:r="http://schemas.openxmlformats.org/officeDocument/2006/relationships" id="259" r:id="Re6cb8c0b7d7e4073"/>
    <p:sldId xmlns:r="http://schemas.openxmlformats.org/officeDocument/2006/relationships" id="260" r:id="Rc48ebde8d0fe4950"/>
    <p:sldId xmlns:r="http://schemas.openxmlformats.org/officeDocument/2006/relationships" id="261" r:id="R28a56202716b4335"/>
    <p:sldId xmlns:r="http://schemas.openxmlformats.org/officeDocument/2006/relationships" id="262" r:id="Rbd2b6bed214345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0b6efd7a6c4111" /><Relationship Type="http://schemas.openxmlformats.org/officeDocument/2006/relationships/slide" Target="/ppt/slides/slide1.xml" Id="R564e09a0f5864cd9" /><Relationship Type="http://schemas.openxmlformats.org/officeDocument/2006/relationships/slide" Target="/ppt/slides/slide2.xml" Id="R39ea8e2619cc4421" /><Relationship Type="http://schemas.openxmlformats.org/officeDocument/2006/relationships/slide" Target="/ppt/slides/slide3.xml" Id="R7c446900e2cb465b" /><Relationship Type="http://schemas.openxmlformats.org/officeDocument/2006/relationships/slide" Target="/ppt/slides/slide4.xml" Id="Re6cb8c0b7d7e4073" /><Relationship Type="http://schemas.openxmlformats.org/officeDocument/2006/relationships/slide" Target="/ppt/slides/slide5.xml" Id="Rc48ebde8d0fe4950" /><Relationship Type="http://schemas.openxmlformats.org/officeDocument/2006/relationships/slide" Target="/ppt/slides/slide6.xml" Id="R28a56202716b4335" /><Relationship Type="http://schemas.openxmlformats.org/officeDocument/2006/relationships/slide" Target="/ppt/slides/slide7.xml" Id="Rbd2b6bed214345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50b09998444e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d93f797fb64cae" /><Relationship Type="http://schemas.openxmlformats.org/officeDocument/2006/relationships/theme" Target="/ppt/slideMasters/theme/theme1.xml" Id="R256e4416a75942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d93f797fb64c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3553e6aa3144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d37d79446746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43c8f4c92445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c66f17eca041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7b05db0fe64db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0fb265618046e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4f22f745cf4c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SON INNVEST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 INNVEST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SON INNVEST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 INNVEST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 INNVEST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 INNVEST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97 784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579 578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588 933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 INNVEST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NORDIHUS SVEIN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 INNVEST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Svein-Olav Nordihus, Hammerstien 11B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4623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922 425 191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 INNVEST AS</a:t>
            </a:r>
          </a:p>
        </p:txBody>
      </p:sp>
    </p:spTree>
  </p:cSld>
  <p:clrMapOvr>
    <a:masterClrMapping xmlns:a="http://schemas.openxmlformats.org/drawingml/2006/main"/>
  </p:clrMapOvr>
</p:sld>
</file>