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4abca3f0f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082b4f5a34311"/>
  </p:sldMasterIdLst>
  <p:sldIdLst>
    <p:sldId xmlns:r="http://schemas.openxmlformats.org/officeDocument/2006/relationships" id="256" r:id="R73dee2e030cd430d"/>
    <p:sldId xmlns:r="http://schemas.openxmlformats.org/officeDocument/2006/relationships" id="257" r:id="Ra50bf02b4e624d71"/>
    <p:sldId xmlns:r="http://schemas.openxmlformats.org/officeDocument/2006/relationships" id="258" r:id="R0cffdcd426124aab"/>
    <p:sldId xmlns:r="http://schemas.openxmlformats.org/officeDocument/2006/relationships" id="259" r:id="R7bae71188a414c12"/>
    <p:sldId xmlns:r="http://schemas.openxmlformats.org/officeDocument/2006/relationships" id="260" r:id="R1324783dcc9c4d7c"/>
    <p:sldId xmlns:r="http://schemas.openxmlformats.org/officeDocument/2006/relationships" id="261" r:id="R80fd283f28264f1d"/>
    <p:sldId xmlns:r="http://schemas.openxmlformats.org/officeDocument/2006/relationships" id="262" r:id="Rd9fddb1e04ef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082b4f5a34311" /><Relationship Type="http://schemas.openxmlformats.org/officeDocument/2006/relationships/slide" Target="/ppt/slides/slide1.xml" Id="R73dee2e030cd430d" /><Relationship Type="http://schemas.openxmlformats.org/officeDocument/2006/relationships/slide" Target="/ppt/slides/slide2.xml" Id="Ra50bf02b4e624d71" /><Relationship Type="http://schemas.openxmlformats.org/officeDocument/2006/relationships/slide" Target="/ppt/slides/slide3.xml" Id="R0cffdcd426124aab" /><Relationship Type="http://schemas.openxmlformats.org/officeDocument/2006/relationships/slide" Target="/ppt/slides/slide4.xml" Id="R7bae71188a414c12" /><Relationship Type="http://schemas.openxmlformats.org/officeDocument/2006/relationships/slide" Target="/ppt/slides/slide5.xml" Id="R1324783dcc9c4d7c" /><Relationship Type="http://schemas.openxmlformats.org/officeDocument/2006/relationships/slide" Target="/ppt/slides/slide6.xml" Id="R80fd283f28264f1d" /><Relationship Type="http://schemas.openxmlformats.org/officeDocument/2006/relationships/slide" Target="/ppt/slides/slide7.xml" Id="Rd9fddb1e04ef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0e2eae9b7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0e65f0334e50" /><Relationship Type="http://schemas.openxmlformats.org/officeDocument/2006/relationships/theme" Target="/ppt/slideMasters/theme/theme1.xml" Id="R161c94bea93c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a0e65f033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386c84e7b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fe5af3e04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80b31610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b18228aed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a292cca8c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b75bc2f1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5b066829e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INNVEST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588 933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NORDIHUS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Svein-Olav Nordihus, Hammerstien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