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bedefa6fee45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c6cf503d9f41e3"/>
  </p:sldMasterIdLst>
  <p:sldIdLst>
    <p:sldId xmlns:r="http://schemas.openxmlformats.org/officeDocument/2006/relationships" id="256" r:id="Rb031fa6349194cd4"/>
    <p:sldId xmlns:r="http://schemas.openxmlformats.org/officeDocument/2006/relationships" id="257" r:id="Rcc2bd5affdb44483"/>
    <p:sldId xmlns:r="http://schemas.openxmlformats.org/officeDocument/2006/relationships" id="258" r:id="R492607d62ecb4e58"/>
    <p:sldId xmlns:r="http://schemas.openxmlformats.org/officeDocument/2006/relationships" id="259" r:id="Rf7817bd1d96347d0"/>
    <p:sldId xmlns:r="http://schemas.openxmlformats.org/officeDocument/2006/relationships" id="260" r:id="R10cf638bbb094ea3"/>
    <p:sldId xmlns:r="http://schemas.openxmlformats.org/officeDocument/2006/relationships" id="261" r:id="Ree8c527ce2834442"/>
    <p:sldId xmlns:r="http://schemas.openxmlformats.org/officeDocument/2006/relationships" id="262" r:id="Ra21e45ea2b3f49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6cf503d9f41e3" /><Relationship Type="http://schemas.openxmlformats.org/officeDocument/2006/relationships/slide" Target="/ppt/slides/slide1.xml" Id="Rb031fa6349194cd4" /><Relationship Type="http://schemas.openxmlformats.org/officeDocument/2006/relationships/slide" Target="/ppt/slides/slide2.xml" Id="Rcc2bd5affdb44483" /><Relationship Type="http://schemas.openxmlformats.org/officeDocument/2006/relationships/slide" Target="/ppt/slides/slide3.xml" Id="R492607d62ecb4e58" /><Relationship Type="http://schemas.openxmlformats.org/officeDocument/2006/relationships/slide" Target="/ppt/slides/slide4.xml" Id="Rf7817bd1d96347d0" /><Relationship Type="http://schemas.openxmlformats.org/officeDocument/2006/relationships/slide" Target="/ppt/slides/slide5.xml" Id="R10cf638bbb094ea3" /><Relationship Type="http://schemas.openxmlformats.org/officeDocument/2006/relationships/slide" Target="/ppt/slides/slide6.xml" Id="Ree8c527ce2834442" /><Relationship Type="http://schemas.openxmlformats.org/officeDocument/2006/relationships/slide" Target="/ppt/slides/slide7.xml" Id="Ra21e45ea2b3f49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7e3f4a03443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5d3ea7ebf4d62" /><Relationship Type="http://schemas.openxmlformats.org/officeDocument/2006/relationships/theme" Target="/ppt/slideMasters/theme/theme1.xml" Id="Rfa2e59248f2341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25d3ea7ebf4d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66984108641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d53dc23b54c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4e59a707747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161de95314c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097fca83b4a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a569b716d4b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179b206ef40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JG SKRIPELAND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 SKRIPELAND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224 326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590 247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SKRIPELAND JOHN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Tingsakerveien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922 365 113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