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aa16d4b53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e5d522ba843fb"/>
  </p:sldMasterIdLst>
  <p:sldIdLst>
    <p:sldId xmlns:r="http://schemas.openxmlformats.org/officeDocument/2006/relationships" id="256" r:id="R165ad15a9567444c"/>
    <p:sldId xmlns:r="http://schemas.openxmlformats.org/officeDocument/2006/relationships" id="257" r:id="Rd27ebbb6926d441d"/>
    <p:sldId xmlns:r="http://schemas.openxmlformats.org/officeDocument/2006/relationships" id="258" r:id="R3ab9c4d689a64b82"/>
    <p:sldId xmlns:r="http://schemas.openxmlformats.org/officeDocument/2006/relationships" id="259" r:id="R8b59c66f27994a3a"/>
    <p:sldId xmlns:r="http://schemas.openxmlformats.org/officeDocument/2006/relationships" id="260" r:id="R46bd8b5831b74015"/>
    <p:sldId xmlns:r="http://schemas.openxmlformats.org/officeDocument/2006/relationships" id="261" r:id="Racf7c708c1d94c38"/>
    <p:sldId xmlns:r="http://schemas.openxmlformats.org/officeDocument/2006/relationships" id="262" r:id="Red46bfd90d58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e5d522ba843fb" /><Relationship Type="http://schemas.openxmlformats.org/officeDocument/2006/relationships/slide" Target="/ppt/slides/slide1.xml" Id="R165ad15a9567444c" /><Relationship Type="http://schemas.openxmlformats.org/officeDocument/2006/relationships/slide" Target="/ppt/slides/slide2.xml" Id="Rd27ebbb6926d441d" /><Relationship Type="http://schemas.openxmlformats.org/officeDocument/2006/relationships/slide" Target="/ppt/slides/slide3.xml" Id="R3ab9c4d689a64b82" /><Relationship Type="http://schemas.openxmlformats.org/officeDocument/2006/relationships/slide" Target="/ppt/slides/slide4.xml" Id="R8b59c66f27994a3a" /><Relationship Type="http://schemas.openxmlformats.org/officeDocument/2006/relationships/slide" Target="/ppt/slides/slide5.xml" Id="R46bd8b5831b74015" /><Relationship Type="http://schemas.openxmlformats.org/officeDocument/2006/relationships/slide" Target="/ppt/slides/slide6.xml" Id="Racf7c708c1d94c38" /><Relationship Type="http://schemas.openxmlformats.org/officeDocument/2006/relationships/slide" Target="/ppt/slides/slide7.xml" Id="Red46bfd90d58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707a24ff7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25e620c7944a4" /><Relationship Type="http://schemas.openxmlformats.org/officeDocument/2006/relationships/theme" Target="/ppt/slideMasters/theme/theme1.xml" Id="R6ad6a20349e3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25e620c79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244594512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1cd04aaf2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cf488c44a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4f2457759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fd2da291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42193f504b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c0dc28baa4b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LAUGTUG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LAUGTUG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1 148 250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LAUGTUG JØRGEN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LAUGTUG NINA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Jørgen Laugtug, Mellomveien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922 362 939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LAUGTUG HOLDING AS</a:t>
            </a:r>
          </a:p>
        </p:txBody>
      </p:sp>
    </p:spTree>
  </p:cSld>
  <p:clrMapOvr>
    <a:masterClrMapping xmlns:a="http://schemas.openxmlformats.org/drawingml/2006/main"/>
  </p:clrMapOvr>
</p:sld>
</file>