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d9a79ff18c43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cda1ba8e6c4cec"/>
  </p:sldMasterIdLst>
  <p:sldIdLst>
    <p:sldId xmlns:r="http://schemas.openxmlformats.org/officeDocument/2006/relationships" id="256" r:id="R7889453e50d14807"/>
    <p:sldId xmlns:r="http://schemas.openxmlformats.org/officeDocument/2006/relationships" id="257" r:id="R068c3897a872415a"/>
    <p:sldId xmlns:r="http://schemas.openxmlformats.org/officeDocument/2006/relationships" id="258" r:id="R80949a6a3e2e4051"/>
    <p:sldId xmlns:r="http://schemas.openxmlformats.org/officeDocument/2006/relationships" id="259" r:id="R765e0ffaeacd4a93"/>
    <p:sldId xmlns:r="http://schemas.openxmlformats.org/officeDocument/2006/relationships" id="260" r:id="R0b6a00baca2c44e9"/>
    <p:sldId xmlns:r="http://schemas.openxmlformats.org/officeDocument/2006/relationships" id="261" r:id="R43e47d549fda421a"/>
    <p:sldId xmlns:r="http://schemas.openxmlformats.org/officeDocument/2006/relationships" id="262" r:id="Re63d0ed48d7a46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cda1ba8e6c4cec" /><Relationship Type="http://schemas.openxmlformats.org/officeDocument/2006/relationships/slide" Target="/ppt/slides/slide1.xml" Id="R7889453e50d14807" /><Relationship Type="http://schemas.openxmlformats.org/officeDocument/2006/relationships/slide" Target="/ppt/slides/slide2.xml" Id="R068c3897a872415a" /><Relationship Type="http://schemas.openxmlformats.org/officeDocument/2006/relationships/slide" Target="/ppt/slides/slide3.xml" Id="R80949a6a3e2e4051" /><Relationship Type="http://schemas.openxmlformats.org/officeDocument/2006/relationships/slide" Target="/ppt/slides/slide4.xml" Id="R765e0ffaeacd4a93" /><Relationship Type="http://schemas.openxmlformats.org/officeDocument/2006/relationships/slide" Target="/ppt/slides/slide5.xml" Id="R0b6a00baca2c44e9" /><Relationship Type="http://schemas.openxmlformats.org/officeDocument/2006/relationships/slide" Target="/ppt/slides/slide6.xml" Id="R43e47d549fda421a" /><Relationship Type="http://schemas.openxmlformats.org/officeDocument/2006/relationships/slide" Target="/ppt/slides/slide7.xml" Id="Re63d0ed48d7a46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2bb0adae44b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79a32fc0343f7" /><Relationship Type="http://schemas.openxmlformats.org/officeDocument/2006/relationships/theme" Target="/ppt/slideMasters/theme/theme1.xml" Id="Rbed11c278454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e79a32fc0343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c837914c9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1d1baff4c4a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1d50f235c48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6823b20c3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510ec3f6948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16b2324c24f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8d262ad94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INNOVASJON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INNOVASJON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1 290 646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1 939 123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ANDERS FRITJOF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Ikon Norge, Karvesvingen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922 147 213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INNOVASJON AS</a:t>
            </a:r>
          </a:p>
        </p:txBody>
      </p:sp>
    </p:spTree>
  </p:cSld>
  <p:clrMapOvr>
    <a:masterClrMapping xmlns:a="http://schemas.openxmlformats.org/drawingml/2006/main"/>
  </p:clrMapOvr>
</p:sld>
</file>