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27eda1c464c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5c4d05a4694a61"/>
  </p:sldMasterIdLst>
  <p:sldIdLst>
    <p:sldId xmlns:r="http://schemas.openxmlformats.org/officeDocument/2006/relationships" id="256" r:id="R6c9c36770c464fc7"/>
    <p:sldId xmlns:r="http://schemas.openxmlformats.org/officeDocument/2006/relationships" id="257" r:id="R04b6fcd70e6b4699"/>
    <p:sldId xmlns:r="http://schemas.openxmlformats.org/officeDocument/2006/relationships" id="258" r:id="R1ed7c2329c414fde"/>
    <p:sldId xmlns:r="http://schemas.openxmlformats.org/officeDocument/2006/relationships" id="259" r:id="R46e2e898d1e74fc2"/>
    <p:sldId xmlns:r="http://schemas.openxmlformats.org/officeDocument/2006/relationships" id="260" r:id="Rc7ac0d647ec742c2"/>
    <p:sldId xmlns:r="http://schemas.openxmlformats.org/officeDocument/2006/relationships" id="261" r:id="R0da6e11700e7438a"/>
    <p:sldId xmlns:r="http://schemas.openxmlformats.org/officeDocument/2006/relationships" id="262" r:id="R9fd71714ff5a46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c4d05a4694a61" /><Relationship Type="http://schemas.openxmlformats.org/officeDocument/2006/relationships/slide" Target="/ppt/slides/slide1.xml" Id="R6c9c36770c464fc7" /><Relationship Type="http://schemas.openxmlformats.org/officeDocument/2006/relationships/slide" Target="/ppt/slides/slide2.xml" Id="R04b6fcd70e6b4699" /><Relationship Type="http://schemas.openxmlformats.org/officeDocument/2006/relationships/slide" Target="/ppt/slides/slide3.xml" Id="R1ed7c2329c414fde" /><Relationship Type="http://schemas.openxmlformats.org/officeDocument/2006/relationships/slide" Target="/ppt/slides/slide4.xml" Id="R46e2e898d1e74fc2" /><Relationship Type="http://schemas.openxmlformats.org/officeDocument/2006/relationships/slide" Target="/ppt/slides/slide5.xml" Id="Rc7ac0d647ec742c2" /><Relationship Type="http://schemas.openxmlformats.org/officeDocument/2006/relationships/slide" Target="/ppt/slides/slide6.xml" Id="R0da6e11700e7438a" /><Relationship Type="http://schemas.openxmlformats.org/officeDocument/2006/relationships/slide" Target="/ppt/slides/slide7.xml" Id="R9fd71714ff5a46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9461fdb81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64cd0c4924f8a" /><Relationship Type="http://schemas.openxmlformats.org/officeDocument/2006/relationships/theme" Target="/ppt/slideMasters/theme/theme1.xml" Id="Ra1e82e2f4e6646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364cd0c492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6921915eb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26c66cd3f4d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482c16a5849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d5a31907d4c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4f0b90ed7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b87104bcb4c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742476d9945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BT BYGG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11 383 530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2 697 563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 HARALD-J STØVLAND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 KARL BREDE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922 132 607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BT BYGG AS</a:t>
            </a:r>
          </a:p>
        </p:txBody>
      </p:sp>
    </p:spTree>
  </p:cSld>
  <p:clrMapOvr>
    <a:masterClrMapping xmlns:a="http://schemas.openxmlformats.org/drawingml/2006/main"/>
  </p:clrMapOvr>
</p:sld>
</file>