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04d35ab49b5439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7ba178ad69a4467"/>
  </p:sldMasterIdLst>
  <p:sldIdLst>
    <p:sldId xmlns:r="http://schemas.openxmlformats.org/officeDocument/2006/relationships" id="256" r:id="R717d353c9d4a4da3"/>
    <p:sldId xmlns:r="http://schemas.openxmlformats.org/officeDocument/2006/relationships" id="257" r:id="R39b9845bf7a14306"/>
    <p:sldId xmlns:r="http://schemas.openxmlformats.org/officeDocument/2006/relationships" id="258" r:id="R3684d57d336f4a3b"/>
    <p:sldId xmlns:r="http://schemas.openxmlformats.org/officeDocument/2006/relationships" id="259" r:id="R553bbe4dea874541"/>
    <p:sldId xmlns:r="http://schemas.openxmlformats.org/officeDocument/2006/relationships" id="260" r:id="R9f57b554ceb44a02"/>
    <p:sldId xmlns:r="http://schemas.openxmlformats.org/officeDocument/2006/relationships" id="261" r:id="R14e8dac5382843ca"/>
    <p:sldId xmlns:r="http://schemas.openxmlformats.org/officeDocument/2006/relationships" id="262" r:id="R3378660aac1d415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7ba178ad69a4467" /><Relationship Type="http://schemas.openxmlformats.org/officeDocument/2006/relationships/slide" Target="/ppt/slides/slide1.xml" Id="R717d353c9d4a4da3" /><Relationship Type="http://schemas.openxmlformats.org/officeDocument/2006/relationships/slide" Target="/ppt/slides/slide2.xml" Id="R39b9845bf7a14306" /><Relationship Type="http://schemas.openxmlformats.org/officeDocument/2006/relationships/slide" Target="/ppt/slides/slide3.xml" Id="R3684d57d336f4a3b" /><Relationship Type="http://schemas.openxmlformats.org/officeDocument/2006/relationships/slide" Target="/ppt/slides/slide4.xml" Id="R553bbe4dea874541" /><Relationship Type="http://schemas.openxmlformats.org/officeDocument/2006/relationships/slide" Target="/ppt/slides/slide5.xml" Id="R9f57b554ceb44a02" /><Relationship Type="http://schemas.openxmlformats.org/officeDocument/2006/relationships/slide" Target="/ppt/slides/slide6.xml" Id="R14e8dac5382843ca" /><Relationship Type="http://schemas.openxmlformats.org/officeDocument/2006/relationships/slide" Target="/ppt/slides/slide7.xml" Id="R3378660aac1d415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b1ba1f96a92433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69f7b24c1b4168" /><Relationship Type="http://schemas.openxmlformats.org/officeDocument/2006/relationships/theme" Target="/ppt/slideMasters/theme/theme1.xml" Id="R606c8c33ad10408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669f7b24c1b416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dedc0b8502432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8f04c729a747b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dee87cb341464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a06635363e42a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8613d234d248e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4883ec4de2431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c3af8a06d64ae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JEPPES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JEPPES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JEPPES AS ble etablert [år] og holder til i Lørenskog.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JEPPES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JEPPES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JEPPES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−216 891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2 220 574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25 792 134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26 433 375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JEPPES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GULBRANDSEN JEPPE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JEPPES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Åsheimveien 140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1461 Lørenskog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922 121 621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JEPPES AS</a:t>
            </a:r>
          </a:p>
        </p:txBody>
      </p:sp>
    </p:spTree>
  </p:cSld>
  <p:clrMapOvr>
    <a:masterClrMapping xmlns:a="http://schemas.openxmlformats.org/drawingml/2006/main"/>
  </p:clrMapOvr>
</p:sld>
</file>