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4468ccd23542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2ae8a3c2264ce0"/>
  </p:sldMasterIdLst>
  <p:sldIdLst>
    <p:sldId xmlns:r="http://schemas.openxmlformats.org/officeDocument/2006/relationships" id="256" r:id="R09e9cdef7ba8425d"/>
    <p:sldId xmlns:r="http://schemas.openxmlformats.org/officeDocument/2006/relationships" id="257" r:id="R7f32b1d4a3864bee"/>
    <p:sldId xmlns:r="http://schemas.openxmlformats.org/officeDocument/2006/relationships" id="258" r:id="R0a7b7465be5846d1"/>
    <p:sldId xmlns:r="http://schemas.openxmlformats.org/officeDocument/2006/relationships" id="259" r:id="R424a686ca34b4a91"/>
    <p:sldId xmlns:r="http://schemas.openxmlformats.org/officeDocument/2006/relationships" id="260" r:id="R46baeab807a046e6"/>
    <p:sldId xmlns:r="http://schemas.openxmlformats.org/officeDocument/2006/relationships" id="261" r:id="R3b8657705fc54241"/>
    <p:sldId xmlns:r="http://schemas.openxmlformats.org/officeDocument/2006/relationships" id="262" r:id="R282f353e56044b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2ae8a3c2264ce0" /><Relationship Type="http://schemas.openxmlformats.org/officeDocument/2006/relationships/slide" Target="/ppt/slides/slide1.xml" Id="R09e9cdef7ba8425d" /><Relationship Type="http://schemas.openxmlformats.org/officeDocument/2006/relationships/slide" Target="/ppt/slides/slide2.xml" Id="R7f32b1d4a3864bee" /><Relationship Type="http://schemas.openxmlformats.org/officeDocument/2006/relationships/slide" Target="/ppt/slides/slide3.xml" Id="R0a7b7465be5846d1" /><Relationship Type="http://schemas.openxmlformats.org/officeDocument/2006/relationships/slide" Target="/ppt/slides/slide4.xml" Id="R424a686ca34b4a91" /><Relationship Type="http://schemas.openxmlformats.org/officeDocument/2006/relationships/slide" Target="/ppt/slides/slide5.xml" Id="R46baeab807a046e6" /><Relationship Type="http://schemas.openxmlformats.org/officeDocument/2006/relationships/slide" Target="/ppt/slides/slide6.xml" Id="R3b8657705fc54241" /><Relationship Type="http://schemas.openxmlformats.org/officeDocument/2006/relationships/slide" Target="/ppt/slides/slide7.xml" Id="R282f353e56044b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23bb9e29c842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5f699ebec41ff" /><Relationship Type="http://schemas.openxmlformats.org/officeDocument/2006/relationships/theme" Target="/ppt/slideMasters/theme/theme1.xml" Id="R02ea8dc5fe5949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35f699ebec41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45cbcde8542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1a27b40b34d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0e995549a49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be3d332a546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5307a23b547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dc2757b0441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b957361e34c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 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 TJENESTER AS ble etablert [år] og holder til i 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1 543 494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303 078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RYEN JAN EDDY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Eddy Ryen, Dønnestadveien 329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4658 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922 090 939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 TJENESTER AS</a:t>
            </a:r>
          </a:p>
        </p:txBody>
      </p:sp>
    </p:spTree>
  </p:cSld>
  <p:clrMapOvr>
    <a:masterClrMapping xmlns:a="http://schemas.openxmlformats.org/drawingml/2006/main"/>
  </p:clrMapOvr>
</p:sld>
</file>