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a1317d81ac4f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ab1aabb8d6468b"/>
  </p:sldMasterIdLst>
  <p:sldIdLst>
    <p:sldId xmlns:r="http://schemas.openxmlformats.org/officeDocument/2006/relationships" id="256" r:id="R1effa83a9bc74f01"/>
    <p:sldId xmlns:r="http://schemas.openxmlformats.org/officeDocument/2006/relationships" id="257" r:id="R15537c5104094911"/>
    <p:sldId xmlns:r="http://schemas.openxmlformats.org/officeDocument/2006/relationships" id="258" r:id="R92cea8d3b97e43e8"/>
    <p:sldId xmlns:r="http://schemas.openxmlformats.org/officeDocument/2006/relationships" id="259" r:id="R2927562c7b194ee2"/>
    <p:sldId xmlns:r="http://schemas.openxmlformats.org/officeDocument/2006/relationships" id="260" r:id="R6083c1843b824d7e"/>
    <p:sldId xmlns:r="http://schemas.openxmlformats.org/officeDocument/2006/relationships" id="261" r:id="Rb14071a5457244d7"/>
    <p:sldId xmlns:r="http://schemas.openxmlformats.org/officeDocument/2006/relationships" id="262" r:id="R24268d29c821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b1aabb8d6468b" /><Relationship Type="http://schemas.openxmlformats.org/officeDocument/2006/relationships/slide" Target="/ppt/slides/slide1.xml" Id="R1effa83a9bc74f01" /><Relationship Type="http://schemas.openxmlformats.org/officeDocument/2006/relationships/slide" Target="/ppt/slides/slide2.xml" Id="R15537c5104094911" /><Relationship Type="http://schemas.openxmlformats.org/officeDocument/2006/relationships/slide" Target="/ppt/slides/slide3.xml" Id="R92cea8d3b97e43e8" /><Relationship Type="http://schemas.openxmlformats.org/officeDocument/2006/relationships/slide" Target="/ppt/slides/slide4.xml" Id="R2927562c7b194ee2" /><Relationship Type="http://schemas.openxmlformats.org/officeDocument/2006/relationships/slide" Target="/ppt/slides/slide5.xml" Id="R6083c1843b824d7e" /><Relationship Type="http://schemas.openxmlformats.org/officeDocument/2006/relationships/slide" Target="/ppt/slides/slide6.xml" Id="Rb14071a5457244d7" /><Relationship Type="http://schemas.openxmlformats.org/officeDocument/2006/relationships/slide" Target="/ppt/slides/slide7.xml" Id="R24268d29c821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21ad276224e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79a30a4d74731" /><Relationship Type="http://schemas.openxmlformats.org/officeDocument/2006/relationships/theme" Target="/ppt/slideMasters/theme/theme1.xml" Id="R8d67b74745c649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879a30a4d747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cef41cbb049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07a6af2b448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ff81a30de46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e56fb241c4a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7928ca22248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869d24d1b4c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df6d17a464c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VIDDA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VIDDA BYGG AS ble etablert [år] og holder til i Uvdal.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7 342 746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1 704 400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BRANDSGÅRD ØYVIND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SIMENSEN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863, Nore og Uvdal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3632 Uvdal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