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dbf03b6b52473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7e3fa2c1e54fe2"/>
  </p:sldMasterIdLst>
  <p:sldIdLst>
    <p:sldId xmlns:r="http://schemas.openxmlformats.org/officeDocument/2006/relationships" id="256" r:id="R39ad7be9d89e4493"/>
    <p:sldId xmlns:r="http://schemas.openxmlformats.org/officeDocument/2006/relationships" id="257" r:id="Ra7559653bedf47f7"/>
    <p:sldId xmlns:r="http://schemas.openxmlformats.org/officeDocument/2006/relationships" id="258" r:id="Rebd91a4ec81d4565"/>
    <p:sldId xmlns:r="http://schemas.openxmlformats.org/officeDocument/2006/relationships" id="259" r:id="Rbd76fe52965146e7"/>
    <p:sldId xmlns:r="http://schemas.openxmlformats.org/officeDocument/2006/relationships" id="260" r:id="Rbd3f2a286c8a448d"/>
    <p:sldId xmlns:r="http://schemas.openxmlformats.org/officeDocument/2006/relationships" id="261" r:id="R7581fcdbd5344d5e"/>
    <p:sldId xmlns:r="http://schemas.openxmlformats.org/officeDocument/2006/relationships" id="262" r:id="Rfd184a5e6a4b40e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7e3fa2c1e54fe2" /><Relationship Type="http://schemas.openxmlformats.org/officeDocument/2006/relationships/slide" Target="/ppt/slides/slide1.xml" Id="R39ad7be9d89e4493" /><Relationship Type="http://schemas.openxmlformats.org/officeDocument/2006/relationships/slide" Target="/ppt/slides/slide2.xml" Id="Ra7559653bedf47f7" /><Relationship Type="http://schemas.openxmlformats.org/officeDocument/2006/relationships/slide" Target="/ppt/slides/slide3.xml" Id="Rebd91a4ec81d4565" /><Relationship Type="http://schemas.openxmlformats.org/officeDocument/2006/relationships/slide" Target="/ppt/slides/slide4.xml" Id="Rbd76fe52965146e7" /><Relationship Type="http://schemas.openxmlformats.org/officeDocument/2006/relationships/slide" Target="/ppt/slides/slide5.xml" Id="Rbd3f2a286c8a448d" /><Relationship Type="http://schemas.openxmlformats.org/officeDocument/2006/relationships/slide" Target="/ppt/slides/slide6.xml" Id="R7581fcdbd5344d5e" /><Relationship Type="http://schemas.openxmlformats.org/officeDocument/2006/relationships/slide" Target="/ppt/slides/slide7.xml" Id="Rfd184a5e6a4b40e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439683bf1ba442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10ca42d4974c2f" /><Relationship Type="http://schemas.openxmlformats.org/officeDocument/2006/relationships/theme" Target="/ppt/slideMasters/theme/theme1.xml" Id="Rebe6ffb02013486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210ca42d4974c2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207218703e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25e915912e410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7b8a7d3954bb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6540cd2c84fb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4c599e18e54ee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ba5a618e674ba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2c3e77fc14b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PGA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PGA HOLDING AS ble etablert [år] og holder til i Alta.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−27 254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806 113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1 936 868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2 813 545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ARNESEN PÅL GUNNAR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Gamleveien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9515 Alta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922 084 521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PGA HOLDING AS</a:t>
            </a:r>
          </a:p>
        </p:txBody>
      </p:sp>
    </p:spTree>
  </p:cSld>
  <p:clrMapOvr>
    <a:masterClrMapping xmlns:a="http://schemas.openxmlformats.org/drawingml/2006/main"/>
  </p:clrMapOvr>
</p:sld>
</file>