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8b6bf23935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8f9f59034415d"/>
  </p:sldMasterIdLst>
  <p:sldIdLst>
    <p:sldId xmlns:r="http://schemas.openxmlformats.org/officeDocument/2006/relationships" id="256" r:id="R53ad573264974624"/>
    <p:sldId xmlns:r="http://schemas.openxmlformats.org/officeDocument/2006/relationships" id="257" r:id="R5bc2d75545854e83"/>
    <p:sldId xmlns:r="http://schemas.openxmlformats.org/officeDocument/2006/relationships" id="258" r:id="Rab80da20384a4e65"/>
    <p:sldId xmlns:r="http://schemas.openxmlformats.org/officeDocument/2006/relationships" id="259" r:id="R43c4445bd3164ff9"/>
    <p:sldId xmlns:r="http://schemas.openxmlformats.org/officeDocument/2006/relationships" id="260" r:id="R186992bdb0b1427d"/>
    <p:sldId xmlns:r="http://schemas.openxmlformats.org/officeDocument/2006/relationships" id="261" r:id="R84ccf7243fbb41a2"/>
    <p:sldId xmlns:r="http://schemas.openxmlformats.org/officeDocument/2006/relationships" id="262" r:id="R23af6475804f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8f9f59034415d" /><Relationship Type="http://schemas.openxmlformats.org/officeDocument/2006/relationships/slide" Target="/ppt/slides/slide1.xml" Id="R53ad573264974624" /><Relationship Type="http://schemas.openxmlformats.org/officeDocument/2006/relationships/slide" Target="/ppt/slides/slide2.xml" Id="R5bc2d75545854e83" /><Relationship Type="http://schemas.openxmlformats.org/officeDocument/2006/relationships/slide" Target="/ppt/slides/slide3.xml" Id="Rab80da20384a4e65" /><Relationship Type="http://schemas.openxmlformats.org/officeDocument/2006/relationships/slide" Target="/ppt/slides/slide4.xml" Id="R43c4445bd3164ff9" /><Relationship Type="http://schemas.openxmlformats.org/officeDocument/2006/relationships/slide" Target="/ppt/slides/slide5.xml" Id="R186992bdb0b1427d" /><Relationship Type="http://schemas.openxmlformats.org/officeDocument/2006/relationships/slide" Target="/ppt/slides/slide6.xml" Id="R84ccf7243fbb41a2" /><Relationship Type="http://schemas.openxmlformats.org/officeDocument/2006/relationships/slide" Target="/ppt/slides/slide7.xml" Id="R23af6475804f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0afeb5425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436e1037b45b0" /><Relationship Type="http://schemas.openxmlformats.org/officeDocument/2006/relationships/theme" Target="/ppt/slideMasters/theme/theme1.xml" Id="R43ca9032f8fb49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436e1037b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e74cc267e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6a4ce5bf04f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6a62654b345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de943da39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18f27a2574a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0f4189d3a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4cc5a405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