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231b98b9c44f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6a035215004cb2"/>
  </p:sldMasterIdLst>
  <p:sldIdLst>
    <p:sldId xmlns:r="http://schemas.openxmlformats.org/officeDocument/2006/relationships" id="256" r:id="Rc4e76d0248d84bd1"/>
    <p:sldId xmlns:r="http://schemas.openxmlformats.org/officeDocument/2006/relationships" id="257" r:id="R12fc1b56d6274124"/>
    <p:sldId xmlns:r="http://schemas.openxmlformats.org/officeDocument/2006/relationships" id="258" r:id="R44df9796135d4a38"/>
    <p:sldId xmlns:r="http://schemas.openxmlformats.org/officeDocument/2006/relationships" id="259" r:id="R6693811e7898440c"/>
    <p:sldId xmlns:r="http://schemas.openxmlformats.org/officeDocument/2006/relationships" id="260" r:id="R746f9fce3d6744c4"/>
    <p:sldId xmlns:r="http://schemas.openxmlformats.org/officeDocument/2006/relationships" id="261" r:id="R373693affc2047e2"/>
    <p:sldId xmlns:r="http://schemas.openxmlformats.org/officeDocument/2006/relationships" id="262" r:id="Rb5acb7d127cb42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a035215004cb2" /><Relationship Type="http://schemas.openxmlformats.org/officeDocument/2006/relationships/slide" Target="/ppt/slides/slide1.xml" Id="Rc4e76d0248d84bd1" /><Relationship Type="http://schemas.openxmlformats.org/officeDocument/2006/relationships/slide" Target="/ppt/slides/slide2.xml" Id="R12fc1b56d6274124" /><Relationship Type="http://schemas.openxmlformats.org/officeDocument/2006/relationships/slide" Target="/ppt/slides/slide3.xml" Id="R44df9796135d4a38" /><Relationship Type="http://schemas.openxmlformats.org/officeDocument/2006/relationships/slide" Target="/ppt/slides/slide4.xml" Id="R6693811e7898440c" /><Relationship Type="http://schemas.openxmlformats.org/officeDocument/2006/relationships/slide" Target="/ppt/slides/slide5.xml" Id="R746f9fce3d6744c4" /><Relationship Type="http://schemas.openxmlformats.org/officeDocument/2006/relationships/slide" Target="/ppt/slides/slide6.xml" Id="R373693affc2047e2" /><Relationship Type="http://schemas.openxmlformats.org/officeDocument/2006/relationships/slide" Target="/ppt/slides/slide7.xml" Id="Rb5acb7d127cb42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739241f25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da63f81f04855" /><Relationship Type="http://schemas.openxmlformats.org/officeDocument/2006/relationships/theme" Target="/ppt/slideMasters/theme/theme1.xml" Id="R82f259483a9245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7da63f81f048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97f12ce0946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b4676e85e46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44fff59d547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6726ecef14f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2d890a4194c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eb17fede04b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79f4970d745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BERNH BOTOLFSEN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 BOTOLFSEN IMPORT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201 828 315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18 786 168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27 874 691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60 621 061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SELBOE HOLDING AS  –  52,1 %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FET RØR OG GRAVESERVICE AS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WETHAL HOLDING AS  –  15,3 %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Breivollveien 25F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69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