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3e5655e8e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7ff2250c7432a"/>
  </p:sldMasterIdLst>
  <p:sldIdLst>
    <p:sldId xmlns:r="http://schemas.openxmlformats.org/officeDocument/2006/relationships" id="256" r:id="R494203edb0b848ec"/>
    <p:sldId xmlns:r="http://schemas.openxmlformats.org/officeDocument/2006/relationships" id="257" r:id="Rcffbfa59d6894640"/>
    <p:sldId xmlns:r="http://schemas.openxmlformats.org/officeDocument/2006/relationships" id="258" r:id="R37c9f4f0b5b044ff"/>
    <p:sldId xmlns:r="http://schemas.openxmlformats.org/officeDocument/2006/relationships" id="259" r:id="Rdc7c12b6a5624e29"/>
    <p:sldId xmlns:r="http://schemas.openxmlformats.org/officeDocument/2006/relationships" id="260" r:id="Rd21e48eba4634083"/>
    <p:sldId xmlns:r="http://schemas.openxmlformats.org/officeDocument/2006/relationships" id="261" r:id="R0ab92b42f962498f"/>
    <p:sldId xmlns:r="http://schemas.openxmlformats.org/officeDocument/2006/relationships" id="262" r:id="R1147d7ceaaf4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7ff2250c7432a" /><Relationship Type="http://schemas.openxmlformats.org/officeDocument/2006/relationships/slide" Target="/ppt/slides/slide1.xml" Id="R494203edb0b848ec" /><Relationship Type="http://schemas.openxmlformats.org/officeDocument/2006/relationships/slide" Target="/ppt/slides/slide2.xml" Id="Rcffbfa59d6894640" /><Relationship Type="http://schemas.openxmlformats.org/officeDocument/2006/relationships/slide" Target="/ppt/slides/slide3.xml" Id="R37c9f4f0b5b044ff" /><Relationship Type="http://schemas.openxmlformats.org/officeDocument/2006/relationships/slide" Target="/ppt/slides/slide4.xml" Id="Rdc7c12b6a5624e29" /><Relationship Type="http://schemas.openxmlformats.org/officeDocument/2006/relationships/slide" Target="/ppt/slides/slide5.xml" Id="Rd21e48eba4634083" /><Relationship Type="http://schemas.openxmlformats.org/officeDocument/2006/relationships/slide" Target="/ppt/slides/slide6.xml" Id="R0ab92b42f962498f" /><Relationship Type="http://schemas.openxmlformats.org/officeDocument/2006/relationships/slide" Target="/ppt/slides/slide7.xml" Id="R1147d7ceaaf4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3f47a6951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a84f2e8340ed" /><Relationship Type="http://schemas.openxmlformats.org/officeDocument/2006/relationships/theme" Target="/ppt/slideMasters/theme/theme1.xml" Id="Rfdaa725733d4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2a84f2e83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cd77f8d74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f34329ed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191f22bb14b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c6cad4c08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5e21e4a73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ee56d0656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18ce00c4d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