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6f2d20abe14f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bd9695b9b34424"/>
  </p:sldMasterIdLst>
  <p:sldIdLst>
    <p:sldId xmlns:r="http://schemas.openxmlformats.org/officeDocument/2006/relationships" id="256" r:id="R3928147623f04ce2"/>
    <p:sldId xmlns:r="http://schemas.openxmlformats.org/officeDocument/2006/relationships" id="257" r:id="Raef54aee057e452e"/>
    <p:sldId xmlns:r="http://schemas.openxmlformats.org/officeDocument/2006/relationships" id="258" r:id="Rc29699cbc4d24987"/>
    <p:sldId xmlns:r="http://schemas.openxmlformats.org/officeDocument/2006/relationships" id="259" r:id="R88b38014aea1449d"/>
    <p:sldId xmlns:r="http://schemas.openxmlformats.org/officeDocument/2006/relationships" id="260" r:id="R49a0e20ffe88464b"/>
    <p:sldId xmlns:r="http://schemas.openxmlformats.org/officeDocument/2006/relationships" id="261" r:id="R78dec0345e5944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bd9695b9b34424" /><Relationship Type="http://schemas.openxmlformats.org/officeDocument/2006/relationships/slide" Target="/ppt/slides/slide1.xml" Id="R3928147623f04ce2" /><Relationship Type="http://schemas.openxmlformats.org/officeDocument/2006/relationships/slide" Target="/ppt/slides/slide2.xml" Id="Raef54aee057e452e" /><Relationship Type="http://schemas.openxmlformats.org/officeDocument/2006/relationships/slide" Target="/ppt/slides/slide3.xml" Id="Rc29699cbc4d24987" /><Relationship Type="http://schemas.openxmlformats.org/officeDocument/2006/relationships/slide" Target="/ppt/slides/slide4.xml" Id="R88b38014aea1449d" /><Relationship Type="http://schemas.openxmlformats.org/officeDocument/2006/relationships/slide" Target="/ppt/slides/slide5.xml" Id="R49a0e20ffe88464b" /><Relationship Type="http://schemas.openxmlformats.org/officeDocument/2006/relationships/slide" Target="/ppt/slides/slide6.xml" Id="R78dec0345e5944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95d6ec00194b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3b462ae9e41aa" /><Relationship Type="http://schemas.openxmlformats.org/officeDocument/2006/relationships/theme" Target="/ppt/slideMasters/theme/theme1.xml" Id="R234aab87156243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53b462ae9e41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4bfa00edd46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6d8ddfd964f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327cad6b04d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0717e68254b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fa47c58c34a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ecce2eef64b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