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1b4daef7dc4f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644f5875c64ff8"/>
  </p:sldMasterIdLst>
  <p:sldIdLst>
    <p:sldId xmlns:r="http://schemas.openxmlformats.org/officeDocument/2006/relationships" id="256" r:id="Rb72752e5f7484f57"/>
    <p:sldId xmlns:r="http://schemas.openxmlformats.org/officeDocument/2006/relationships" id="257" r:id="Rb6d4145a2f7a44b0"/>
    <p:sldId xmlns:r="http://schemas.openxmlformats.org/officeDocument/2006/relationships" id="258" r:id="R5fa06a4873c6479c"/>
    <p:sldId xmlns:r="http://schemas.openxmlformats.org/officeDocument/2006/relationships" id="259" r:id="Rf34e6d23b8324ff4"/>
    <p:sldId xmlns:r="http://schemas.openxmlformats.org/officeDocument/2006/relationships" id="260" r:id="R440da5c2737d48a6"/>
    <p:sldId xmlns:r="http://schemas.openxmlformats.org/officeDocument/2006/relationships" id="261" r:id="R14fef09ed76140ba"/>
    <p:sldId xmlns:r="http://schemas.openxmlformats.org/officeDocument/2006/relationships" id="262" r:id="Ra4dc2725236540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44f5875c64ff8" /><Relationship Type="http://schemas.openxmlformats.org/officeDocument/2006/relationships/slide" Target="/ppt/slides/slide1.xml" Id="Rb72752e5f7484f57" /><Relationship Type="http://schemas.openxmlformats.org/officeDocument/2006/relationships/slide" Target="/ppt/slides/slide2.xml" Id="Rb6d4145a2f7a44b0" /><Relationship Type="http://schemas.openxmlformats.org/officeDocument/2006/relationships/slide" Target="/ppt/slides/slide3.xml" Id="R5fa06a4873c6479c" /><Relationship Type="http://schemas.openxmlformats.org/officeDocument/2006/relationships/slide" Target="/ppt/slides/slide4.xml" Id="Rf34e6d23b8324ff4" /><Relationship Type="http://schemas.openxmlformats.org/officeDocument/2006/relationships/slide" Target="/ppt/slides/slide5.xml" Id="R440da5c2737d48a6" /><Relationship Type="http://schemas.openxmlformats.org/officeDocument/2006/relationships/slide" Target="/ppt/slides/slide6.xml" Id="R14fef09ed76140ba" /><Relationship Type="http://schemas.openxmlformats.org/officeDocument/2006/relationships/slide" Target="/ppt/slides/slide7.xml" Id="Ra4dc2725236540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095a02a6924a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516e5e9b7460b" /><Relationship Type="http://schemas.openxmlformats.org/officeDocument/2006/relationships/theme" Target="/ppt/slideMasters/theme/theme1.xml" Id="R8b56465bd6f249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d516e5e9b746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63683ba3542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e21c5b38446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d4a30470c48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ebf04004345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1308ae65544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96ee610974f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2b4c61eb544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HJAH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HJAH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2 785 709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Fidjeåsen 129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922 017 492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HJAH INVEST AS</a:t>
            </a:r>
          </a:p>
        </p:txBody>
      </p:sp>
    </p:spTree>
  </p:cSld>
  <p:clrMapOvr>
    <a:masterClrMapping xmlns:a="http://schemas.openxmlformats.org/drawingml/2006/main"/>
  </p:clrMapOvr>
</p:sld>
</file>