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22c61b096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c8e64a53624256"/>
  </p:sldMasterIdLst>
  <p:sldIdLst>
    <p:sldId xmlns:r="http://schemas.openxmlformats.org/officeDocument/2006/relationships" id="256" r:id="R6ecfd4385d6d4bfb"/>
    <p:sldId xmlns:r="http://schemas.openxmlformats.org/officeDocument/2006/relationships" id="257" r:id="Rabc5df3bb3714963"/>
    <p:sldId xmlns:r="http://schemas.openxmlformats.org/officeDocument/2006/relationships" id="258" r:id="R308fe8bf5cd14955"/>
    <p:sldId xmlns:r="http://schemas.openxmlformats.org/officeDocument/2006/relationships" id="259" r:id="Re98493bee32c4de9"/>
    <p:sldId xmlns:r="http://schemas.openxmlformats.org/officeDocument/2006/relationships" id="260" r:id="Rbbe83d3328244e90"/>
    <p:sldId xmlns:r="http://schemas.openxmlformats.org/officeDocument/2006/relationships" id="261" r:id="R4ff693f64d114b71"/>
    <p:sldId xmlns:r="http://schemas.openxmlformats.org/officeDocument/2006/relationships" id="262" r:id="R513acf62655f47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8e64a53624256" /><Relationship Type="http://schemas.openxmlformats.org/officeDocument/2006/relationships/slide" Target="/ppt/slides/slide1.xml" Id="R6ecfd4385d6d4bfb" /><Relationship Type="http://schemas.openxmlformats.org/officeDocument/2006/relationships/slide" Target="/ppt/slides/slide2.xml" Id="Rabc5df3bb3714963" /><Relationship Type="http://schemas.openxmlformats.org/officeDocument/2006/relationships/slide" Target="/ppt/slides/slide3.xml" Id="R308fe8bf5cd14955" /><Relationship Type="http://schemas.openxmlformats.org/officeDocument/2006/relationships/slide" Target="/ppt/slides/slide4.xml" Id="Re98493bee32c4de9" /><Relationship Type="http://schemas.openxmlformats.org/officeDocument/2006/relationships/slide" Target="/ppt/slides/slide5.xml" Id="Rbbe83d3328244e90" /><Relationship Type="http://schemas.openxmlformats.org/officeDocument/2006/relationships/slide" Target="/ppt/slides/slide6.xml" Id="R4ff693f64d114b71" /><Relationship Type="http://schemas.openxmlformats.org/officeDocument/2006/relationships/slide" Target="/ppt/slides/slide7.xml" Id="R513acf62655f47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a74fa0f19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f68dc8b042ea" /><Relationship Type="http://schemas.openxmlformats.org/officeDocument/2006/relationships/theme" Target="/ppt/slideMasters/theme/theme1.xml" Id="R88984d0d2fc1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cf68dc8b042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378d45ac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a90a87b8e4a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e73b875c14c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7bad1c657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7693cb6db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ac3918d544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80ceaa69649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