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f23df51fc64e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8e2fcb84534094"/>
  </p:sldMasterIdLst>
  <p:sldIdLst>
    <p:sldId xmlns:r="http://schemas.openxmlformats.org/officeDocument/2006/relationships" id="256" r:id="R1820da03f1ca4be0"/>
    <p:sldId xmlns:r="http://schemas.openxmlformats.org/officeDocument/2006/relationships" id="257" r:id="R0ca4bc82061545f1"/>
    <p:sldId xmlns:r="http://schemas.openxmlformats.org/officeDocument/2006/relationships" id="258" r:id="Ree229518e0e44aed"/>
    <p:sldId xmlns:r="http://schemas.openxmlformats.org/officeDocument/2006/relationships" id="259" r:id="R998781304f0949a1"/>
    <p:sldId xmlns:r="http://schemas.openxmlformats.org/officeDocument/2006/relationships" id="260" r:id="Rfb06f1c562544523"/>
    <p:sldId xmlns:r="http://schemas.openxmlformats.org/officeDocument/2006/relationships" id="261" r:id="R9cd40e33423d480b"/>
    <p:sldId xmlns:r="http://schemas.openxmlformats.org/officeDocument/2006/relationships" id="262" r:id="Re601a78267f441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8e2fcb84534094" /><Relationship Type="http://schemas.openxmlformats.org/officeDocument/2006/relationships/slide" Target="/ppt/slides/slide1.xml" Id="R1820da03f1ca4be0" /><Relationship Type="http://schemas.openxmlformats.org/officeDocument/2006/relationships/slide" Target="/ppt/slides/slide2.xml" Id="R0ca4bc82061545f1" /><Relationship Type="http://schemas.openxmlformats.org/officeDocument/2006/relationships/slide" Target="/ppt/slides/slide3.xml" Id="Ree229518e0e44aed" /><Relationship Type="http://schemas.openxmlformats.org/officeDocument/2006/relationships/slide" Target="/ppt/slides/slide4.xml" Id="R998781304f0949a1" /><Relationship Type="http://schemas.openxmlformats.org/officeDocument/2006/relationships/slide" Target="/ppt/slides/slide5.xml" Id="Rfb06f1c562544523" /><Relationship Type="http://schemas.openxmlformats.org/officeDocument/2006/relationships/slide" Target="/ppt/slides/slide6.xml" Id="R9cd40e33423d480b" /><Relationship Type="http://schemas.openxmlformats.org/officeDocument/2006/relationships/slide" Target="/ppt/slides/slide7.xml" Id="Re601a78267f441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caf8f5aad84f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2f695260a4ac1" /><Relationship Type="http://schemas.openxmlformats.org/officeDocument/2006/relationships/theme" Target="/ppt/slideMasters/theme/theme1.xml" Id="R4e473ce9f7844c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d2f695260a4a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6abd968d94b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68cfb839645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6056f4a364f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f3d7b5ce64f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48ed6020f44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a3e51f45544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7610db32043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HHO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HHO INVEST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−802 447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122 726 121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122 916 250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HHO -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Midtre gate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922 015 813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