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88b711a5e24c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ba683bedb49ae"/>
  </p:sldMasterIdLst>
  <p:sldIdLst>
    <p:sldId xmlns:r="http://schemas.openxmlformats.org/officeDocument/2006/relationships" id="256" r:id="R4687b3a379164341"/>
    <p:sldId xmlns:r="http://schemas.openxmlformats.org/officeDocument/2006/relationships" id="257" r:id="R8af7a3e443e24c00"/>
    <p:sldId xmlns:r="http://schemas.openxmlformats.org/officeDocument/2006/relationships" id="258" r:id="R2919d4be8a7e4a05"/>
    <p:sldId xmlns:r="http://schemas.openxmlformats.org/officeDocument/2006/relationships" id="259" r:id="R11c9594429444d13"/>
    <p:sldId xmlns:r="http://schemas.openxmlformats.org/officeDocument/2006/relationships" id="260" r:id="Rbe34d4166387438c"/>
    <p:sldId xmlns:r="http://schemas.openxmlformats.org/officeDocument/2006/relationships" id="261" r:id="Ra078d0b888f041b9"/>
    <p:sldId xmlns:r="http://schemas.openxmlformats.org/officeDocument/2006/relationships" id="262" r:id="Rc7cb2315d23842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ba683bedb49ae" /><Relationship Type="http://schemas.openxmlformats.org/officeDocument/2006/relationships/slide" Target="/ppt/slides/slide1.xml" Id="R4687b3a379164341" /><Relationship Type="http://schemas.openxmlformats.org/officeDocument/2006/relationships/slide" Target="/ppt/slides/slide2.xml" Id="R8af7a3e443e24c00" /><Relationship Type="http://schemas.openxmlformats.org/officeDocument/2006/relationships/slide" Target="/ppt/slides/slide3.xml" Id="R2919d4be8a7e4a05" /><Relationship Type="http://schemas.openxmlformats.org/officeDocument/2006/relationships/slide" Target="/ppt/slides/slide4.xml" Id="R11c9594429444d13" /><Relationship Type="http://schemas.openxmlformats.org/officeDocument/2006/relationships/slide" Target="/ppt/slides/slide5.xml" Id="Rbe34d4166387438c" /><Relationship Type="http://schemas.openxmlformats.org/officeDocument/2006/relationships/slide" Target="/ppt/slides/slide6.xml" Id="Ra078d0b888f041b9" /><Relationship Type="http://schemas.openxmlformats.org/officeDocument/2006/relationships/slide" Target="/ppt/slides/slide7.xml" Id="Rc7cb2315d23842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7dd38523d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3871c649f41cc" /><Relationship Type="http://schemas.openxmlformats.org/officeDocument/2006/relationships/theme" Target="/ppt/slideMasters/theme/theme1.xml" Id="Rd6f7aa9f2d64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3871c649f41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97b5d4334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40b98c0b3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05e6d7561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abf02c423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a1a773ddb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3b056eee40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0a2883eb1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1 861 506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GADE TENVIK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EKELY INVEST AS</a:t>
            </a:r>
          </a:p>
        </p:txBody>
      </p:sp>
    </p:spTree>
  </p:cSld>
  <p:clrMapOvr>
    <a:masterClrMapping xmlns:a="http://schemas.openxmlformats.org/drawingml/2006/main"/>
  </p:clrMapOvr>
</p:sld>
</file>