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d5a3b7918546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054390f6ca42b9"/>
  </p:sldMasterIdLst>
  <p:sldIdLst>
    <p:sldId xmlns:r="http://schemas.openxmlformats.org/officeDocument/2006/relationships" id="256" r:id="R60552b9431ad4fe6"/>
    <p:sldId xmlns:r="http://schemas.openxmlformats.org/officeDocument/2006/relationships" id="257" r:id="R0a687fab997b4eaf"/>
    <p:sldId xmlns:r="http://schemas.openxmlformats.org/officeDocument/2006/relationships" id="258" r:id="R5d638de5fc044618"/>
    <p:sldId xmlns:r="http://schemas.openxmlformats.org/officeDocument/2006/relationships" id="259" r:id="R59f932dcb449409c"/>
    <p:sldId xmlns:r="http://schemas.openxmlformats.org/officeDocument/2006/relationships" id="260" r:id="Rd29caf992058481e"/>
    <p:sldId xmlns:r="http://schemas.openxmlformats.org/officeDocument/2006/relationships" id="261" r:id="Rcb55253562c04c19"/>
    <p:sldId xmlns:r="http://schemas.openxmlformats.org/officeDocument/2006/relationships" id="262" r:id="R7b0ed614447540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054390f6ca42b9" /><Relationship Type="http://schemas.openxmlformats.org/officeDocument/2006/relationships/slide" Target="/ppt/slides/slide1.xml" Id="R60552b9431ad4fe6" /><Relationship Type="http://schemas.openxmlformats.org/officeDocument/2006/relationships/slide" Target="/ppt/slides/slide2.xml" Id="R0a687fab997b4eaf" /><Relationship Type="http://schemas.openxmlformats.org/officeDocument/2006/relationships/slide" Target="/ppt/slides/slide3.xml" Id="R5d638de5fc044618" /><Relationship Type="http://schemas.openxmlformats.org/officeDocument/2006/relationships/slide" Target="/ppt/slides/slide4.xml" Id="R59f932dcb449409c" /><Relationship Type="http://schemas.openxmlformats.org/officeDocument/2006/relationships/slide" Target="/ppt/slides/slide5.xml" Id="Rd29caf992058481e" /><Relationship Type="http://schemas.openxmlformats.org/officeDocument/2006/relationships/slide" Target="/ppt/slides/slide6.xml" Id="Rcb55253562c04c19" /><Relationship Type="http://schemas.openxmlformats.org/officeDocument/2006/relationships/slide" Target="/ppt/slides/slide7.xml" Id="R7b0ed614447540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f0a9472a749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281b9893948bb" /><Relationship Type="http://schemas.openxmlformats.org/officeDocument/2006/relationships/theme" Target="/ppt/slideMasters/theme/theme1.xml" Id="R64bd7e9e34fb49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3281b9893948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00f89685e4b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2ae42da7647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7fc47830945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f1abe6af344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72c7280df43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627f35e6c46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b92e4b7314a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REUSE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−164 042 870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397 464 860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1 010 293 701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 EIENDOM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ØSTDAL 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SASKALI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