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c5ecc7b8634d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35f732e8904b65"/>
  </p:sldMasterIdLst>
  <p:sldIdLst>
    <p:sldId xmlns:r="http://schemas.openxmlformats.org/officeDocument/2006/relationships" id="256" r:id="R2dd4664f00e64aaf"/>
    <p:sldId xmlns:r="http://schemas.openxmlformats.org/officeDocument/2006/relationships" id="257" r:id="R0f464872e3f647d0"/>
    <p:sldId xmlns:r="http://schemas.openxmlformats.org/officeDocument/2006/relationships" id="258" r:id="Rbb64d57881f14335"/>
    <p:sldId xmlns:r="http://schemas.openxmlformats.org/officeDocument/2006/relationships" id="259" r:id="Rd504358658d441ff"/>
    <p:sldId xmlns:r="http://schemas.openxmlformats.org/officeDocument/2006/relationships" id="260" r:id="Rb362042e2f62411e"/>
    <p:sldId xmlns:r="http://schemas.openxmlformats.org/officeDocument/2006/relationships" id="261" r:id="R4dea1cc3adff4048"/>
    <p:sldId xmlns:r="http://schemas.openxmlformats.org/officeDocument/2006/relationships" id="262" r:id="R68875c5975f24d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35f732e8904b65" /><Relationship Type="http://schemas.openxmlformats.org/officeDocument/2006/relationships/slide" Target="/ppt/slides/slide1.xml" Id="R2dd4664f00e64aaf" /><Relationship Type="http://schemas.openxmlformats.org/officeDocument/2006/relationships/slide" Target="/ppt/slides/slide2.xml" Id="R0f464872e3f647d0" /><Relationship Type="http://schemas.openxmlformats.org/officeDocument/2006/relationships/slide" Target="/ppt/slides/slide3.xml" Id="Rbb64d57881f14335" /><Relationship Type="http://schemas.openxmlformats.org/officeDocument/2006/relationships/slide" Target="/ppt/slides/slide4.xml" Id="Rd504358658d441ff" /><Relationship Type="http://schemas.openxmlformats.org/officeDocument/2006/relationships/slide" Target="/ppt/slides/slide5.xml" Id="Rb362042e2f62411e" /><Relationship Type="http://schemas.openxmlformats.org/officeDocument/2006/relationships/slide" Target="/ppt/slides/slide6.xml" Id="R4dea1cc3adff4048" /><Relationship Type="http://schemas.openxmlformats.org/officeDocument/2006/relationships/slide" Target="/ppt/slides/slide7.xml" Id="R68875c5975f24d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c992a2d98643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3692dab294fb9" /><Relationship Type="http://schemas.openxmlformats.org/officeDocument/2006/relationships/theme" Target="/ppt/slideMasters/theme/theme1.xml" Id="Rb0a749ba0aa045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13692dab294f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1acb241c846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bcd351b7040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cb27af86240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a01b0b73441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175e2753243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1f90f226f42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6024b787644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ZIMAKOFF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ZIMAKOFF INVEST AS ble etablert [år] og holder til i Fiskum.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113 339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1 158 324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ZIMAKOFF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Ålesvingen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