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62c6b80b5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bef75c540431e"/>
  </p:sldMasterIdLst>
  <p:sldIdLst>
    <p:sldId xmlns:r="http://schemas.openxmlformats.org/officeDocument/2006/relationships" id="256" r:id="R2e97283896e54847"/>
    <p:sldId xmlns:r="http://schemas.openxmlformats.org/officeDocument/2006/relationships" id="257" r:id="Rd240247fe5044615"/>
    <p:sldId xmlns:r="http://schemas.openxmlformats.org/officeDocument/2006/relationships" id="258" r:id="Rd6f26b9006fd4eb4"/>
    <p:sldId xmlns:r="http://schemas.openxmlformats.org/officeDocument/2006/relationships" id="259" r:id="R6023a02af2a04e30"/>
    <p:sldId xmlns:r="http://schemas.openxmlformats.org/officeDocument/2006/relationships" id="260" r:id="R946742a8ef004a74"/>
    <p:sldId xmlns:r="http://schemas.openxmlformats.org/officeDocument/2006/relationships" id="261" r:id="Ref99a3ca6c4d4e00"/>
    <p:sldId xmlns:r="http://schemas.openxmlformats.org/officeDocument/2006/relationships" id="262" r:id="R3db3cd60ba8f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bef75c540431e" /><Relationship Type="http://schemas.openxmlformats.org/officeDocument/2006/relationships/slide" Target="/ppt/slides/slide1.xml" Id="R2e97283896e54847" /><Relationship Type="http://schemas.openxmlformats.org/officeDocument/2006/relationships/slide" Target="/ppt/slides/slide2.xml" Id="Rd240247fe5044615" /><Relationship Type="http://schemas.openxmlformats.org/officeDocument/2006/relationships/slide" Target="/ppt/slides/slide3.xml" Id="Rd6f26b9006fd4eb4" /><Relationship Type="http://schemas.openxmlformats.org/officeDocument/2006/relationships/slide" Target="/ppt/slides/slide4.xml" Id="R6023a02af2a04e30" /><Relationship Type="http://schemas.openxmlformats.org/officeDocument/2006/relationships/slide" Target="/ppt/slides/slide5.xml" Id="R946742a8ef004a74" /><Relationship Type="http://schemas.openxmlformats.org/officeDocument/2006/relationships/slide" Target="/ppt/slides/slide6.xml" Id="Ref99a3ca6c4d4e00" /><Relationship Type="http://schemas.openxmlformats.org/officeDocument/2006/relationships/slide" Target="/ppt/slides/slide7.xml" Id="R3db3cd60ba8f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971945c8a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680a69544698" /><Relationship Type="http://schemas.openxmlformats.org/officeDocument/2006/relationships/theme" Target="/ppt/slideMasters/theme/theme1.xml" Id="R68f00dc62838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d680a6954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caa93dea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9c53df3de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10b162d1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7d5ac60a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3ff3f430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b68ce1f7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442fc472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CAMABANO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