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12484680b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3346bf094462c"/>
  </p:sldMasterIdLst>
  <p:sldIdLst>
    <p:sldId xmlns:r="http://schemas.openxmlformats.org/officeDocument/2006/relationships" id="256" r:id="R1dab39bf57b641e2"/>
    <p:sldId xmlns:r="http://schemas.openxmlformats.org/officeDocument/2006/relationships" id="257" r:id="Racacc5f88eae4c57"/>
    <p:sldId xmlns:r="http://schemas.openxmlformats.org/officeDocument/2006/relationships" id="258" r:id="Rf5fa332601a14f20"/>
    <p:sldId xmlns:r="http://schemas.openxmlformats.org/officeDocument/2006/relationships" id="259" r:id="R4b2c57ac9ee147e9"/>
    <p:sldId xmlns:r="http://schemas.openxmlformats.org/officeDocument/2006/relationships" id="260" r:id="R31cd2fb892f14f78"/>
    <p:sldId xmlns:r="http://schemas.openxmlformats.org/officeDocument/2006/relationships" id="261" r:id="R3f3345a71b984a79"/>
    <p:sldId xmlns:r="http://schemas.openxmlformats.org/officeDocument/2006/relationships" id="262" r:id="R650f29cbd438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3346bf094462c" /><Relationship Type="http://schemas.openxmlformats.org/officeDocument/2006/relationships/slide" Target="/ppt/slides/slide1.xml" Id="R1dab39bf57b641e2" /><Relationship Type="http://schemas.openxmlformats.org/officeDocument/2006/relationships/slide" Target="/ppt/slides/slide2.xml" Id="Racacc5f88eae4c57" /><Relationship Type="http://schemas.openxmlformats.org/officeDocument/2006/relationships/slide" Target="/ppt/slides/slide3.xml" Id="Rf5fa332601a14f20" /><Relationship Type="http://schemas.openxmlformats.org/officeDocument/2006/relationships/slide" Target="/ppt/slides/slide4.xml" Id="R4b2c57ac9ee147e9" /><Relationship Type="http://schemas.openxmlformats.org/officeDocument/2006/relationships/slide" Target="/ppt/slides/slide5.xml" Id="R31cd2fb892f14f78" /><Relationship Type="http://schemas.openxmlformats.org/officeDocument/2006/relationships/slide" Target="/ppt/slides/slide6.xml" Id="R3f3345a71b984a79" /><Relationship Type="http://schemas.openxmlformats.org/officeDocument/2006/relationships/slide" Target="/ppt/slides/slide7.xml" Id="R650f29cbd438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e26f1a0be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09c69911431a" /><Relationship Type="http://schemas.openxmlformats.org/officeDocument/2006/relationships/theme" Target="/ppt/slideMasters/theme/theme1.xml" Id="R48551d9aed05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a09c69911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128a9d3bb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a7a6e43ec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4bdf24f3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ab8a12a1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6696e943b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198b44f04f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0f0fefe63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19 152 346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THIELEMANN MARIANNE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AURORA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OSCAR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TIRIL THIELEMANN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Try, Frydensalstien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