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744487cea47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226f1cca7f43a6"/>
  </p:sldMasterIdLst>
  <p:sldIdLst>
    <p:sldId xmlns:r="http://schemas.openxmlformats.org/officeDocument/2006/relationships" id="256" r:id="Rb1a72fc76ffe49bc"/>
    <p:sldId xmlns:r="http://schemas.openxmlformats.org/officeDocument/2006/relationships" id="257" r:id="R930c468414494cb2"/>
    <p:sldId xmlns:r="http://schemas.openxmlformats.org/officeDocument/2006/relationships" id="258" r:id="Ra7ec131c33aa43d5"/>
    <p:sldId xmlns:r="http://schemas.openxmlformats.org/officeDocument/2006/relationships" id="259" r:id="R35be1a97640d49f6"/>
    <p:sldId xmlns:r="http://schemas.openxmlformats.org/officeDocument/2006/relationships" id="260" r:id="R1d7578c63bdc4b79"/>
    <p:sldId xmlns:r="http://schemas.openxmlformats.org/officeDocument/2006/relationships" id="261" r:id="R16b0539d261b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26f1cca7f43a6" /><Relationship Type="http://schemas.openxmlformats.org/officeDocument/2006/relationships/slide" Target="/ppt/slides/slide1.xml" Id="Rb1a72fc76ffe49bc" /><Relationship Type="http://schemas.openxmlformats.org/officeDocument/2006/relationships/slide" Target="/ppt/slides/slide2.xml" Id="R930c468414494cb2" /><Relationship Type="http://schemas.openxmlformats.org/officeDocument/2006/relationships/slide" Target="/ppt/slides/slide3.xml" Id="Ra7ec131c33aa43d5" /><Relationship Type="http://schemas.openxmlformats.org/officeDocument/2006/relationships/slide" Target="/ppt/slides/slide4.xml" Id="R35be1a97640d49f6" /><Relationship Type="http://schemas.openxmlformats.org/officeDocument/2006/relationships/slide" Target="/ppt/slides/slide5.xml" Id="R1d7578c63bdc4b79" /><Relationship Type="http://schemas.openxmlformats.org/officeDocument/2006/relationships/slide" Target="/ppt/slides/slide6.xml" Id="R16b0539d261b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78dd8b3e543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5057687c140a8" /><Relationship Type="http://schemas.openxmlformats.org/officeDocument/2006/relationships/theme" Target="/ppt/slideMasters/theme/theme1.xml" Id="R5cf84fba27e5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5057687c140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4bdcc2335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a45bed76d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19832f18f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b56bb3b4b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4c840c9cb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e1872a89f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