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1a6082ed644b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20b4f597f4995"/>
  </p:sldMasterIdLst>
  <p:sldIdLst>
    <p:sldId xmlns:r="http://schemas.openxmlformats.org/officeDocument/2006/relationships" id="256" r:id="R6c600ce7c28e4ee4"/>
    <p:sldId xmlns:r="http://schemas.openxmlformats.org/officeDocument/2006/relationships" id="257" r:id="Rabce0567bbd24b87"/>
    <p:sldId xmlns:r="http://schemas.openxmlformats.org/officeDocument/2006/relationships" id="258" r:id="R200832f8dfcb47d4"/>
    <p:sldId xmlns:r="http://schemas.openxmlformats.org/officeDocument/2006/relationships" id="259" r:id="Re32c00f14b9a40d4"/>
    <p:sldId xmlns:r="http://schemas.openxmlformats.org/officeDocument/2006/relationships" id="260" r:id="Ra28bab8de8184a66"/>
    <p:sldId xmlns:r="http://schemas.openxmlformats.org/officeDocument/2006/relationships" id="261" r:id="R27e187c706cf4e98"/>
    <p:sldId xmlns:r="http://schemas.openxmlformats.org/officeDocument/2006/relationships" id="262" r:id="Re0114bacdd9e45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20b4f597f4995" /><Relationship Type="http://schemas.openxmlformats.org/officeDocument/2006/relationships/slide" Target="/ppt/slides/slide1.xml" Id="R6c600ce7c28e4ee4" /><Relationship Type="http://schemas.openxmlformats.org/officeDocument/2006/relationships/slide" Target="/ppt/slides/slide2.xml" Id="Rabce0567bbd24b87" /><Relationship Type="http://schemas.openxmlformats.org/officeDocument/2006/relationships/slide" Target="/ppt/slides/slide3.xml" Id="R200832f8dfcb47d4" /><Relationship Type="http://schemas.openxmlformats.org/officeDocument/2006/relationships/slide" Target="/ppt/slides/slide4.xml" Id="Re32c00f14b9a40d4" /><Relationship Type="http://schemas.openxmlformats.org/officeDocument/2006/relationships/slide" Target="/ppt/slides/slide5.xml" Id="Ra28bab8de8184a66" /><Relationship Type="http://schemas.openxmlformats.org/officeDocument/2006/relationships/slide" Target="/ppt/slides/slide6.xml" Id="R27e187c706cf4e98" /><Relationship Type="http://schemas.openxmlformats.org/officeDocument/2006/relationships/slide" Target="/ppt/slides/slide7.xml" Id="Re0114bacdd9e45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ad51c42bc40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b9f903a2944b2" /><Relationship Type="http://schemas.openxmlformats.org/officeDocument/2006/relationships/theme" Target="/ppt/slideMasters/theme/theme1.xml" Id="Rd29c5218d467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0b9f903a29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a882a1b80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88251c514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4e5f1878a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eb4f64d7744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b5e8ada6d4f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872736aaf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86c02e0bb44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VBB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VBB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52 666 000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908 004 000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908 643 000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