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42fc08016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0cad67e0c4272"/>
  </p:sldMasterIdLst>
  <p:sldIdLst>
    <p:sldId xmlns:r="http://schemas.openxmlformats.org/officeDocument/2006/relationships" id="256" r:id="R821eb50b53324b76"/>
    <p:sldId xmlns:r="http://schemas.openxmlformats.org/officeDocument/2006/relationships" id="257" r:id="R7414186644fd4d56"/>
    <p:sldId xmlns:r="http://schemas.openxmlformats.org/officeDocument/2006/relationships" id="258" r:id="R0a095c124bf24aa2"/>
    <p:sldId xmlns:r="http://schemas.openxmlformats.org/officeDocument/2006/relationships" id="259" r:id="Rf79ca7a4142f47ee"/>
    <p:sldId xmlns:r="http://schemas.openxmlformats.org/officeDocument/2006/relationships" id="260" r:id="R8dc254b434a64a2d"/>
    <p:sldId xmlns:r="http://schemas.openxmlformats.org/officeDocument/2006/relationships" id="261" r:id="R585812de794c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0cad67e0c4272" /><Relationship Type="http://schemas.openxmlformats.org/officeDocument/2006/relationships/slide" Target="/ppt/slides/slide1.xml" Id="R821eb50b53324b76" /><Relationship Type="http://schemas.openxmlformats.org/officeDocument/2006/relationships/slide" Target="/ppt/slides/slide2.xml" Id="R7414186644fd4d56" /><Relationship Type="http://schemas.openxmlformats.org/officeDocument/2006/relationships/slide" Target="/ppt/slides/slide3.xml" Id="R0a095c124bf24aa2" /><Relationship Type="http://schemas.openxmlformats.org/officeDocument/2006/relationships/slide" Target="/ppt/slides/slide4.xml" Id="Rf79ca7a4142f47ee" /><Relationship Type="http://schemas.openxmlformats.org/officeDocument/2006/relationships/slide" Target="/ppt/slides/slide5.xml" Id="R8dc254b434a64a2d" /><Relationship Type="http://schemas.openxmlformats.org/officeDocument/2006/relationships/slide" Target="/ppt/slides/slide6.xml" Id="R585812de794c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7bbec37b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dee73c664efa" /><Relationship Type="http://schemas.openxmlformats.org/officeDocument/2006/relationships/theme" Target="/ppt/slideMasters/theme/theme1.xml" Id="Rf2d414a271d2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0dee73c66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51ec5fcb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8428539f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1c68ca7c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76d1fcaa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db7426fd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d97c4f780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