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f79041305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c166a0a7b40f7"/>
  </p:sldMasterIdLst>
  <p:sldIdLst>
    <p:sldId xmlns:r="http://schemas.openxmlformats.org/officeDocument/2006/relationships" id="256" r:id="Rde0e50a0507146b3"/>
    <p:sldId xmlns:r="http://schemas.openxmlformats.org/officeDocument/2006/relationships" id="257" r:id="R2ca180302faa4d4f"/>
    <p:sldId xmlns:r="http://schemas.openxmlformats.org/officeDocument/2006/relationships" id="258" r:id="R3989fb6bcdbf41f8"/>
    <p:sldId xmlns:r="http://schemas.openxmlformats.org/officeDocument/2006/relationships" id="259" r:id="R69420b23eff5416d"/>
    <p:sldId xmlns:r="http://schemas.openxmlformats.org/officeDocument/2006/relationships" id="260" r:id="R2daae0e96e874f68"/>
    <p:sldId xmlns:r="http://schemas.openxmlformats.org/officeDocument/2006/relationships" id="261" r:id="R00f36cdbb90a463c"/>
    <p:sldId xmlns:r="http://schemas.openxmlformats.org/officeDocument/2006/relationships" id="262" r:id="Ra24001f9dfe4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c166a0a7b40f7" /><Relationship Type="http://schemas.openxmlformats.org/officeDocument/2006/relationships/slide" Target="/ppt/slides/slide1.xml" Id="Rde0e50a0507146b3" /><Relationship Type="http://schemas.openxmlformats.org/officeDocument/2006/relationships/slide" Target="/ppt/slides/slide2.xml" Id="R2ca180302faa4d4f" /><Relationship Type="http://schemas.openxmlformats.org/officeDocument/2006/relationships/slide" Target="/ppt/slides/slide3.xml" Id="R3989fb6bcdbf41f8" /><Relationship Type="http://schemas.openxmlformats.org/officeDocument/2006/relationships/slide" Target="/ppt/slides/slide4.xml" Id="R69420b23eff5416d" /><Relationship Type="http://schemas.openxmlformats.org/officeDocument/2006/relationships/slide" Target="/ppt/slides/slide5.xml" Id="R2daae0e96e874f68" /><Relationship Type="http://schemas.openxmlformats.org/officeDocument/2006/relationships/slide" Target="/ppt/slides/slide6.xml" Id="R00f36cdbb90a463c" /><Relationship Type="http://schemas.openxmlformats.org/officeDocument/2006/relationships/slide" Target="/ppt/slides/slide7.xml" Id="Ra24001f9dfe4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2045e94a6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d4a627944e7f" /><Relationship Type="http://schemas.openxmlformats.org/officeDocument/2006/relationships/theme" Target="/ppt/slideMasters/theme/theme1.xml" Id="Rb013a9896eeb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cd4a62794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1f21e4b52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fdb23d194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fd06b4e2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c7978eb84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701adebe94e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63295c940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212b5e106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HELLESTØ HOLDING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HOLDING DRIFT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36 221 559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36 456 243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