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3dde6db44b4e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b2139833234498"/>
  </p:sldMasterIdLst>
  <p:sldIdLst>
    <p:sldId xmlns:r="http://schemas.openxmlformats.org/officeDocument/2006/relationships" id="256" r:id="R3f0b8cc78fe44586"/>
    <p:sldId xmlns:r="http://schemas.openxmlformats.org/officeDocument/2006/relationships" id="257" r:id="R11d7fd0990ad43fd"/>
    <p:sldId xmlns:r="http://schemas.openxmlformats.org/officeDocument/2006/relationships" id="258" r:id="R7a208d9196984b54"/>
    <p:sldId xmlns:r="http://schemas.openxmlformats.org/officeDocument/2006/relationships" id="259" r:id="R26f2e0f846264a8c"/>
    <p:sldId xmlns:r="http://schemas.openxmlformats.org/officeDocument/2006/relationships" id="260" r:id="R30479166cdb94bb5"/>
    <p:sldId xmlns:r="http://schemas.openxmlformats.org/officeDocument/2006/relationships" id="261" r:id="Re2f56fed393742e5"/>
    <p:sldId xmlns:r="http://schemas.openxmlformats.org/officeDocument/2006/relationships" id="262" r:id="Rf7813eff86b646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b2139833234498" /><Relationship Type="http://schemas.openxmlformats.org/officeDocument/2006/relationships/slide" Target="/ppt/slides/slide1.xml" Id="R3f0b8cc78fe44586" /><Relationship Type="http://schemas.openxmlformats.org/officeDocument/2006/relationships/slide" Target="/ppt/slides/slide2.xml" Id="R11d7fd0990ad43fd" /><Relationship Type="http://schemas.openxmlformats.org/officeDocument/2006/relationships/slide" Target="/ppt/slides/slide3.xml" Id="R7a208d9196984b54" /><Relationship Type="http://schemas.openxmlformats.org/officeDocument/2006/relationships/slide" Target="/ppt/slides/slide4.xml" Id="R26f2e0f846264a8c" /><Relationship Type="http://schemas.openxmlformats.org/officeDocument/2006/relationships/slide" Target="/ppt/slides/slide5.xml" Id="R30479166cdb94bb5" /><Relationship Type="http://schemas.openxmlformats.org/officeDocument/2006/relationships/slide" Target="/ppt/slides/slide6.xml" Id="Re2f56fed393742e5" /><Relationship Type="http://schemas.openxmlformats.org/officeDocument/2006/relationships/slide" Target="/ppt/slides/slide7.xml" Id="Rf7813eff86b646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bb984fe984d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0bd4f3b7a491d" /><Relationship Type="http://schemas.openxmlformats.org/officeDocument/2006/relationships/theme" Target="/ppt/slideMasters/theme/theme1.xml" Id="R23257294bc2c4b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b0bd4f3b7a49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b337e7bfe41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caddfb32941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21646cb6945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bd64a88574e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17ea167dc47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02a19400b44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a464c6b8a4f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BOOX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BOOX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3 270 378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488 920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990 611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GARNES GRUPPEN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AIVI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KOLSTAD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CANIALEL HOLDING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MIDTHUS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921 843 607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BOOX AS</a:t>
            </a:r>
          </a:p>
        </p:txBody>
      </p:sp>
    </p:spTree>
  </p:cSld>
  <p:clrMapOvr>
    <a:masterClrMapping xmlns:a="http://schemas.openxmlformats.org/drawingml/2006/main"/>
  </p:clrMapOvr>
</p:sld>
</file>