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2bb074578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9670c832249b8"/>
  </p:sldMasterIdLst>
  <p:sldIdLst>
    <p:sldId xmlns:r="http://schemas.openxmlformats.org/officeDocument/2006/relationships" id="256" r:id="R634d6423252e4ce6"/>
    <p:sldId xmlns:r="http://schemas.openxmlformats.org/officeDocument/2006/relationships" id="257" r:id="R710ef0f73fa846bd"/>
    <p:sldId xmlns:r="http://schemas.openxmlformats.org/officeDocument/2006/relationships" id="258" r:id="Reb0529bb1a604170"/>
    <p:sldId xmlns:r="http://schemas.openxmlformats.org/officeDocument/2006/relationships" id="259" r:id="Raae0df33d9b44fb8"/>
    <p:sldId xmlns:r="http://schemas.openxmlformats.org/officeDocument/2006/relationships" id="260" r:id="Rc1290b71f7ad446e"/>
    <p:sldId xmlns:r="http://schemas.openxmlformats.org/officeDocument/2006/relationships" id="261" r:id="R227216bd9c474ea2"/>
    <p:sldId xmlns:r="http://schemas.openxmlformats.org/officeDocument/2006/relationships" id="262" r:id="R94b734079479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9670c832249b8" /><Relationship Type="http://schemas.openxmlformats.org/officeDocument/2006/relationships/slide" Target="/ppt/slides/slide1.xml" Id="R634d6423252e4ce6" /><Relationship Type="http://schemas.openxmlformats.org/officeDocument/2006/relationships/slide" Target="/ppt/slides/slide2.xml" Id="R710ef0f73fa846bd" /><Relationship Type="http://schemas.openxmlformats.org/officeDocument/2006/relationships/slide" Target="/ppt/slides/slide3.xml" Id="Reb0529bb1a604170" /><Relationship Type="http://schemas.openxmlformats.org/officeDocument/2006/relationships/slide" Target="/ppt/slides/slide4.xml" Id="Raae0df33d9b44fb8" /><Relationship Type="http://schemas.openxmlformats.org/officeDocument/2006/relationships/slide" Target="/ppt/slides/slide5.xml" Id="Rc1290b71f7ad446e" /><Relationship Type="http://schemas.openxmlformats.org/officeDocument/2006/relationships/slide" Target="/ppt/slides/slide6.xml" Id="R227216bd9c474ea2" /><Relationship Type="http://schemas.openxmlformats.org/officeDocument/2006/relationships/slide" Target="/ppt/slides/slide7.xml" Id="R94b734079479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042f471dc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2002b13f645e0" /><Relationship Type="http://schemas.openxmlformats.org/officeDocument/2006/relationships/theme" Target="/ppt/slideMasters/theme/theme1.xml" Id="Rf431d36c6e47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2002b13f6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fcab9b1e7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97981204b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dc15f9b5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605c4e23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288f5889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8d98a488d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9cca72229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