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33c6682ad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5f3fe7b774d5e"/>
  </p:sldMasterIdLst>
  <p:sldIdLst>
    <p:sldId xmlns:r="http://schemas.openxmlformats.org/officeDocument/2006/relationships" id="256" r:id="Rf8ebb04ec6b042f8"/>
    <p:sldId xmlns:r="http://schemas.openxmlformats.org/officeDocument/2006/relationships" id="257" r:id="Raf6e62dcf9a64f31"/>
    <p:sldId xmlns:r="http://schemas.openxmlformats.org/officeDocument/2006/relationships" id="258" r:id="R97bf9547058e482d"/>
    <p:sldId xmlns:r="http://schemas.openxmlformats.org/officeDocument/2006/relationships" id="259" r:id="Rc797fbfbbc1047ab"/>
    <p:sldId xmlns:r="http://schemas.openxmlformats.org/officeDocument/2006/relationships" id="260" r:id="R2888c9f8d6b64e35"/>
    <p:sldId xmlns:r="http://schemas.openxmlformats.org/officeDocument/2006/relationships" id="261" r:id="R6fedb66ce2774a43"/>
    <p:sldId xmlns:r="http://schemas.openxmlformats.org/officeDocument/2006/relationships" id="262" r:id="Rb720f3130f3e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5f3fe7b774d5e" /><Relationship Type="http://schemas.openxmlformats.org/officeDocument/2006/relationships/slide" Target="/ppt/slides/slide1.xml" Id="Rf8ebb04ec6b042f8" /><Relationship Type="http://schemas.openxmlformats.org/officeDocument/2006/relationships/slide" Target="/ppt/slides/slide2.xml" Id="Raf6e62dcf9a64f31" /><Relationship Type="http://schemas.openxmlformats.org/officeDocument/2006/relationships/slide" Target="/ppt/slides/slide3.xml" Id="R97bf9547058e482d" /><Relationship Type="http://schemas.openxmlformats.org/officeDocument/2006/relationships/slide" Target="/ppt/slides/slide4.xml" Id="Rc797fbfbbc1047ab" /><Relationship Type="http://schemas.openxmlformats.org/officeDocument/2006/relationships/slide" Target="/ppt/slides/slide5.xml" Id="R2888c9f8d6b64e35" /><Relationship Type="http://schemas.openxmlformats.org/officeDocument/2006/relationships/slide" Target="/ppt/slides/slide6.xml" Id="R6fedb66ce2774a43" /><Relationship Type="http://schemas.openxmlformats.org/officeDocument/2006/relationships/slide" Target="/ppt/slides/slide7.xml" Id="Rb720f3130f3e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e207c9dc2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ac1622b3d4eff" /><Relationship Type="http://schemas.openxmlformats.org/officeDocument/2006/relationships/theme" Target="/ppt/slideMasters/theme/theme1.xml" Id="Rd3c4e4f8effa43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ac1622b3d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f408e9f2a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cb0db9120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54de1a31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390a1596f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23dab7c53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b1b4d07fe4d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a71df402a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SSE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BJØRN ERIK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SVANBERG BJØRN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JARLE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921 724 845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 HOLDING AS</a:t>
            </a:r>
          </a:p>
        </p:txBody>
      </p:sp>
    </p:spTree>
  </p:cSld>
  <p:clrMapOvr>
    <a:masterClrMapping xmlns:a="http://schemas.openxmlformats.org/drawingml/2006/main"/>
  </p:clrMapOvr>
</p:sld>
</file>