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c3b0d2fa8f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c26f8427c94c3a"/>
  </p:sldMasterIdLst>
  <p:sldIdLst>
    <p:sldId xmlns:r="http://schemas.openxmlformats.org/officeDocument/2006/relationships" id="256" r:id="Rf2716c952ee64140"/>
    <p:sldId xmlns:r="http://schemas.openxmlformats.org/officeDocument/2006/relationships" id="257" r:id="R1b91e1baa9944363"/>
    <p:sldId xmlns:r="http://schemas.openxmlformats.org/officeDocument/2006/relationships" id="258" r:id="Rcb25b451bf4e467f"/>
    <p:sldId xmlns:r="http://schemas.openxmlformats.org/officeDocument/2006/relationships" id="259" r:id="Rfc8b48b908654aff"/>
    <p:sldId xmlns:r="http://schemas.openxmlformats.org/officeDocument/2006/relationships" id="260" r:id="R01d5ad403d594d60"/>
    <p:sldId xmlns:r="http://schemas.openxmlformats.org/officeDocument/2006/relationships" id="261" r:id="R4399d96fa6ec449a"/>
    <p:sldId xmlns:r="http://schemas.openxmlformats.org/officeDocument/2006/relationships" id="262" r:id="R42bc5952e1c7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26f8427c94c3a" /><Relationship Type="http://schemas.openxmlformats.org/officeDocument/2006/relationships/slide" Target="/ppt/slides/slide1.xml" Id="Rf2716c952ee64140" /><Relationship Type="http://schemas.openxmlformats.org/officeDocument/2006/relationships/slide" Target="/ppt/slides/slide2.xml" Id="R1b91e1baa9944363" /><Relationship Type="http://schemas.openxmlformats.org/officeDocument/2006/relationships/slide" Target="/ppt/slides/slide3.xml" Id="Rcb25b451bf4e467f" /><Relationship Type="http://schemas.openxmlformats.org/officeDocument/2006/relationships/slide" Target="/ppt/slides/slide4.xml" Id="Rfc8b48b908654aff" /><Relationship Type="http://schemas.openxmlformats.org/officeDocument/2006/relationships/slide" Target="/ppt/slides/slide5.xml" Id="R01d5ad403d594d60" /><Relationship Type="http://schemas.openxmlformats.org/officeDocument/2006/relationships/slide" Target="/ppt/slides/slide6.xml" Id="R4399d96fa6ec449a" /><Relationship Type="http://schemas.openxmlformats.org/officeDocument/2006/relationships/slide" Target="/ppt/slides/slide7.xml" Id="R42bc5952e1c7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bed2b3c8748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0be8ca16342f3" /><Relationship Type="http://schemas.openxmlformats.org/officeDocument/2006/relationships/theme" Target="/ppt/slideMasters/theme/theme1.xml" Id="R0ca2d1c93b4341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10be8ca163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730af8060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5e52fde7047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ce86c1d9443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3e468bf1648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b7080ef0a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27218ebee40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1bc3b45ed46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JTJO EIENDOM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6 041 373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JANNICKE TRANA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Jannicke T. Johansen, Grillstadfjæra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921 698 607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