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2069c7c034c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71b6e80bc2431f"/>
  </p:sldMasterIdLst>
  <p:sldIdLst>
    <p:sldId xmlns:r="http://schemas.openxmlformats.org/officeDocument/2006/relationships" id="256" r:id="Rdf6a9282eb8941b9"/>
    <p:sldId xmlns:r="http://schemas.openxmlformats.org/officeDocument/2006/relationships" id="257" r:id="R035b7020c98b45bd"/>
    <p:sldId xmlns:r="http://schemas.openxmlformats.org/officeDocument/2006/relationships" id="258" r:id="Rd25b0214f9d2496d"/>
    <p:sldId xmlns:r="http://schemas.openxmlformats.org/officeDocument/2006/relationships" id="259" r:id="Rc5093d0b4e3047a9"/>
    <p:sldId xmlns:r="http://schemas.openxmlformats.org/officeDocument/2006/relationships" id="260" r:id="R014c5aa4820d4b99"/>
    <p:sldId xmlns:r="http://schemas.openxmlformats.org/officeDocument/2006/relationships" id="261" r:id="R60ae1ca4b2a64875"/>
    <p:sldId xmlns:r="http://schemas.openxmlformats.org/officeDocument/2006/relationships" id="262" r:id="R7ea647b772b843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1b6e80bc2431f" /><Relationship Type="http://schemas.openxmlformats.org/officeDocument/2006/relationships/slide" Target="/ppt/slides/slide1.xml" Id="Rdf6a9282eb8941b9" /><Relationship Type="http://schemas.openxmlformats.org/officeDocument/2006/relationships/slide" Target="/ppt/slides/slide2.xml" Id="R035b7020c98b45bd" /><Relationship Type="http://schemas.openxmlformats.org/officeDocument/2006/relationships/slide" Target="/ppt/slides/slide3.xml" Id="Rd25b0214f9d2496d" /><Relationship Type="http://schemas.openxmlformats.org/officeDocument/2006/relationships/slide" Target="/ppt/slides/slide4.xml" Id="Rc5093d0b4e3047a9" /><Relationship Type="http://schemas.openxmlformats.org/officeDocument/2006/relationships/slide" Target="/ppt/slides/slide5.xml" Id="R014c5aa4820d4b99" /><Relationship Type="http://schemas.openxmlformats.org/officeDocument/2006/relationships/slide" Target="/ppt/slides/slide6.xml" Id="R60ae1ca4b2a64875" /><Relationship Type="http://schemas.openxmlformats.org/officeDocument/2006/relationships/slide" Target="/ppt/slides/slide7.xml" Id="R7ea647b772b843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2aa54124541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44dfdb39f4400" /><Relationship Type="http://schemas.openxmlformats.org/officeDocument/2006/relationships/theme" Target="/ppt/slideMasters/theme/theme1.xml" Id="Rba1f2254cea64e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644dfdb39f44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85bf08eff4c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309c682e141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aeb75a41241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55dd6716f4f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c4789df484f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cbe5974114d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e4699f09f47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PIBA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2 085 991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51 383 473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51 479 274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PIA MALENE KLYVE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