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70e1ebba0142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cace37699648e2"/>
  </p:sldMasterIdLst>
  <p:sldIdLst>
    <p:sldId xmlns:r="http://schemas.openxmlformats.org/officeDocument/2006/relationships" id="256" r:id="R88faf11589bf4500"/>
    <p:sldId xmlns:r="http://schemas.openxmlformats.org/officeDocument/2006/relationships" id="257" r:id="R86db66c3167b4c09"/>
    <p:sldId xmlns:r="http://schemas.openxmlformats.org/officeDocument/2006/relationships" id="258" r:id="R98ca6eb0ed9d4a26"/>
    <p:sldId xmlns:r="http://schemas.openxmlformats.org/officeDocument/2006/relationships" id="259" r:id="R9a6d11636aa74875"/>
    <p:sldId xmlns:r="http://schemas.openxmlformats.org/officeDocument/2006/relationships" id="260" r:id="Ra9b58824d442409d"/>
    <p:sldId xmlns:r="http://schemas.openxmlformats.org/officeDocument/2006/relationships" id="261" r:id="R47c3480496464444"/>
    <p:sldId xmlns:r="http://schemas.openxmlformats.org/officeDocument/2006/relationships" id="262" r:id="Rac0321f25eb542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cace37699648e2" /><Relationship Type="http://schemas.openxmlformats.org/officeDocument/2006/relationships/slide" Target="/ppt/slides/slide1.xml" Id="R88faf11589bf4500" /><Relationship Type="http://schemas.openxmlformats.org/officeDocument/2006/relationships/slide" Target="/ppt/slides/slide2.xml" Id="R86db66c3167b4c09" /><Relationship Type="http://schemas.openxmlformats.org/officeDocument/2006/relationships/slide" Target="/ppt/slides/slide3.xml" Id="R98ca6eb0ed9d4a26" /><Relationship Type="http://schemas.openxmlformats.org/officeDocument/2006/relationships/slide" Target="/ppt/slides/slide4.xml" Id="R9a6d11636aa74875" /><Relationship Type="http://schemas.openxmlformats.org/officeDocument/2006/relationships/slide" Target="/ppt/slides/slide5.xml" Id="Ra9b58824d442409d" /><Relationship Type="http://schemas.openxmlformats.org/officeDocument/2006/relationships/slide" Target="/ppt/slides/slide6.xml" Id="R47c3480496464444" /><Relationship Type="http://schemas.openxmlformats.org/officeDocument/2006/relationships/slide" Target="/ppt/slides/slide7.xml" Id="Rac0321f25eb542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fab1a07ceb49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a32528a7b456c" /><Relationship Type="http://schemas.openxmlformats.org/officeDocument/2006/relationships/theme" Target="/ppt/slideMasters/theme/theme1.xml" Id="Rd656a8e837e041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3a32528a7b45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c59df48084d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b6ee9409341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90d2c499b45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d35756d9941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bbcfc3bba47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ea7bbe15a45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bebb7c05640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PIBA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PIBA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2 085 991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51 383 473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51 479 274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PIA MALENE KLYVE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Holtveien 42B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921 663 102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