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c9b14f572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9eb1352834df5"/>
  </p:sldMasterIdLst>
  <p:sldIdLst>
    <p:sldId xmlns:r="http://schemas.openxmlformats.org/officeDocument/2006/relationships" id="256" r:id="R73f292f8fc9f4638"/>
    <p:sldId xmlns:r="http://schemas.openxmlformats.org/officeDocument/2006/relationships" id="257" r:id="R05aa0ae2b4454401"/>
    <p:sldId xmlns:r="http://schemas.openxmlformats.org/officeDocument/2006/relationships" id="258" r:id="R768685eeaf294658"/>
    <p:sldId xmlns:r="http://schemas.openxmlformats.org/officeDocument/2006/relationships" id="259" r:id="Rb2a0a5d799c84e2b"/>
    <p:sldId xmlns:r="http://schemas.openxmlformats.org/officeDocument/2006/relationships" id="260" r:id="Re9fdb3e718ab41f3"/>
    <p:sldId xmlns:r="http://schemas.openxmlformats.org/officeDocument/2006/relationships" id="261" r:id="Rd4ddeeb0b047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9eb1352834df5" /><Relationship Type="http://schemas.openxmlformats.org/officeDocument/2006/relationships/slide" Target="/ppt/slides/slide1.xml" Id="R73f292f8fc9f4638" /><Relationship Type="http://schemas.openxmlformats.org/officeDocument/2006/relationships/slide" Target="/ppt/slides/slide2.xml" Id="R05aa0ae2b4454401" /><Relationship Type="http://schemas.openxmlformats.org/officeDocument/2006/relationships/slide" Target="/ppt/slides/slide3.xml" Id="R768685eeaf294658" /><Relationship Type="http://schemas.openxmlformats.org/officeDocument/2006/relationships/slide" Target="/ppt/slides/slide4.xml" Id="Rb2a0a5d799c84e2b" /><Relationship Type="http://schemas.openxmlformats.org/officeDocument/2006/relationships/slide" Target="/ppt/slides/slide5.xml" Id="Re9fdb3e718ab41f3" /><Relationship Type="http://schemas.openxmlformats.org/officeDocument/2006/relationships/slide" Target="/ppt/slides/slide6.xml" Id="Rd4ddeeb0b047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11fbcac8a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a0fad80c4e97" /><Relationship Type="http://schemas.openxmlformats.org/officeDocument/2006/relationships/theme" Target="/ppt/slideMasters/theme/theme1.xml" Id="R5124e04cfe48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7a0fad80c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f881759e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fece34c7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adab076a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d50abd99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4f7ee0e0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64bd47c0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