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86bbdb367645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55b850e8e84504"/>
  </p:sldMasterIdLst>
  <p:sldIdLst>
    <p:sldId xmlns:r="http://schemas.openxmlformats.org/officeDocument/2006/relationships" id="256" r:id="R2e62d9eb6deb4c94"/>
    <p:sldId xmlns:r="http://schemas.openxmlformats.org/officeDocument/2006/relationships" id="257" r:id="Ra05d451e8e134d10"/>
    <p:sldId xmlns:r="http://schemas.openxmlformats.org/officeDocument/2006/relationships" id="258" r:id="R92f58db8596b47af"/>
    <p:sldId xmlns:r="http://schemas.openxmlformats.org/officeDocument/2006/relationships" id="259" r:id="R5d8fdfc291854c67"/>
    <p:sldId xmlns:r="http://schemas.openxmlformats.org/officeDocument/2006/relationships" id="260" r:id="R3cb699a197fb4ee4"/>
    <p:sldId xmlns:r="http://schemas.openxmlformats.org/officeDocument/2006/relationships" id="261" r:id="R4e6ad6c351f2422f"/>
    <p:sldId xmlns:r="http://schemas.openxmlformats.org/officeDocument/2006/relationships" id="262" r:id="R6c5d7249718942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5b850e8e84504" /><Relationship Type="http://schemas.openxmlformats.org/officeDocument/2006/relationships/slide" Target="/ppt/slides/slide1.xml" Id="R2e62d9eb6deb4c94" /><Relationship Type="http://schemas.openxmlformats.org/officeDocument/2006/relationships/slide" Target="/ppt/slides/slide2.xml" Id="Ra05d451e8e134d10" /><Relationship Type="http://schemas.openxmlformats.org/officeDocument/2006/relationships/slide" Target="/ppt/slides/slide3.xml" Id="R92f58db8596b47af" /><Relationship Type="http://schemas.openxmlformats.org/officeDocument/2006/relationships/slide" Target="/ppt/slides/slide4.xml" Id="R5d8fdfc291854c67" /><Relationship Type="http://schemas.openxmlformats.org/officeDocument/2006/relationships/slide" Target="/ppt/slides/slide5.xml" Id="R3cb699a197fb4ee4" /><Relationship Type="http://schemas.openxmlformats.org/officeDocument/2006/relationships/slide" Target="/ppt/slides/slide6.xml" Id="R4e6ad6c351f2422f" /><Relationship Type="http://schemas.openxmlformats.org/officeDocument/2006/relationships/slide" Target="/ppt/slides/slide7.xml" Id="R6c5d7249718942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6dd0e3d06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4cd90a46e4e27" /><Relationship Type="http://schemas.openxmlformats.org/officeDocument/2006/relationships/theme" Target="/ppt/slideMasters/theme/theme1.xml" Id="Re5e9183c274a4f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4cd90a46e4e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1a7cf98a1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e94704b3746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3676408f248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90b5c315743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ec2a5a9ae49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5dc9757ca42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0f25633e1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SNEKKER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SNEKKER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52 820 520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−6 018 196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−6 918 024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NILS PETTER MARKUSSEN AS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RUNE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