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890657b6e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0eea82b1c4bab"/>
  </p:sldMasterIdLst>
  <p:sldIdLst>
    <p:sldId xmlns:r="http://schemas.openxmlformats.org/officeDocument/2006/relationships" id="256" r:id="Rc5ff672469bf4b99"/>
    <p:sldId xmlns:r="http://schemas.openxmlformats.org/officeDocument/2006/relationships" id="257" r:id="Ra34e757e78734a66"/>
    <p:sldId xmlns:r="http://schemas.openxmlformats.org/officeDocument/2006/relationships" id="258" r:id="Rbb1e5b72fcb64ecd"/>
    <p:sldId xmlns:r="http://schemas.openxmlformats.org/officeDocument/2006/relationships" id="259" r:id="R19100c1193ab4711"/>
    <p:sldId xmlns:r="http://schemas.openxmlformats.org/officeDocument/2006/relationships" id="260" r:id="R64372b64c30f460d"/>
    <p:sldId xmlns:r="http://schemas.openxmlformats.org/officeDocument/2006/relationships" id="261" r:id="Rb19a2c55c845458b"/>
    <p:sldId xmlns:r="http://schemas.openxmlformats.org/officeDocument/2006/relationships" id="262" r:id="R5a6792029aaf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0eea82b1c4bab" /><Relationship Type="http://schemas.openxmlformats.org/officeDocument/2006/relationships/slide" Target="/ppt/slides/slide1.xml" Id="Rc5ff672469bf4b99" /><Relationship Type="http://schemas.openxmlformats.org/officeDocument/2006/relationships/slide" Target="/ppt/slides/slide2.xml" Id="Ra34e757e78734a66" /><Relationship Type="http://schemas.openxmlformats.org/officeDocument/2006/relationships/slide" Target="/ppt/slides/slide3.xml" Id="Rbb1e5b72fcb64ecd" /><Relationship Type="http://schemas.openxmlformats.org/officeDocument/2006/relationships/slide" Target="/ppt/slides/slide4.xml" Id="R19100c1193ab4711" /><Relationship Type="http://schemas.openxmlformats.org/officeDocument/2006/relationships/slide" Target="/ppt/slides/slide5.xml" Id="R64372b64c30f460d" /><Relationship Type="http://schemas.openxmlformats.org/officeDocument/2006/relationships/slide" Target="/ppt/slides/slide6.xml" Id="Rb19a2c55c845458b" /><Relationship Type="http://schemas.openxmlformats.org/officeDocument/2006/relationships/slide" Target="/ppt/slides/slide7.xml" Id="R5a6792029aaf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5c1c4bacf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d6a68b124765" /><Relationship Type="http://schemas.openxmlformats.org/officeDocument/2006/relationships/theme" Target="/ppt/slideMasters/theme/theme1.xml" Id="Rb1b2a570e968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6d6a68b12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257261ed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d1c041525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99a01db6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c875d5db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6302345a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cdfeb0c6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ed8a5d4d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