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3c28d2baf446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1cc6edaff4d8b"/>
  </p:sldMasterIdLst>
  <p:sldIdLst>
    <p:sldId xmlns:r="http://schemas.openxmlformats.org/officeDocument/2006/relationships" id="256" r:id="R5181d7d843ec4520"/>
    <p:sldId xmlns:r="http://schemas.openxmlformats.org/officeDocument/2006/relationships" id="257" r:id="R392c7a3f234d4b6e"/>
    <p:sldId xmlns:r="http://schemas.openxmlformats.org/officeDocument/2006/relationships" id="258" r:id="R5018cd43440b45f4"/>
    <p:sldId xmlns:r="http://schemas.openxmlformats.org/officeDocument/2006/relationships" id="259" r:id="Rda562b59caf94684"/>
    <p:sldId xmlns:r="http://schemas.openxmlformats.org/officeDocument/2006/relationships" id="260" r:id="R386ff8266f284508"/>
    <p:sldId xmlns:r="http://schemas.openxmlformats.org/officeDocument/2006/relationships" id="261" r:id="R129210dafb2a470f"/>
    <p:sldId xmlns:r="http://schemas.openxmlformats.org/officeDocument/2006/relationships" id="262" r:id="R00603b45c82043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1cc6edaff4d8b" /><Relationship Type="http://schemas.openxmlformats.org/officeDocument/2006/relationships/slide" Target="/ppt/slides/slide1.xml" Id="R5181d7d843ec4520" /><Relationship Type="http://schemas.openxmlformats.org/officeDocument/2006/relationships/slide" Target="/ppt/slides/slide2.xml" Id="R392c7a3f234d4b6e" /><Relationship Type="http://schemas.openxmlformats.org/officeDocument/2006/relationships/slide" Target="/ppt/slides/slide3.xml" Id="R5018cd43440b45f4" /><Relationship Type="http://schemas.openxmlformats.org/officeDocument/2006/relationships/slide" Target="/ppt/slides/slide4.xml" Id="Rda562b59caf94684" /><Relationship Type="http://schemas.openxmlformats.org/officeDocument/2006/relationships/slide" Target="/ppt/slides/slide5.xml" Id="R386ff8266f284508" /><Relationship Type="http://schemas.openxmlformats.org/officeDocument/2006/relationships/slide" Target="/ppt/slides/slide6.xml" Id="R129210dafb2a470f" /><Relationship Type="http://schemas.openxmlformats.org/officeDocument/2006/relationships/slide" Target="/ppt/slides/slide7.xml" Id="R00603b45c82043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26242575fe44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dbbb499a34ec5" /><Relationship Type="http://schemas.openxmlformats.org/officeDocument/2006/relationships/theme" Target="/ppt/slideMasters/theme/theme1.xml" Id="R31ffdac14d56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fdbbb499a34e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5b798f861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e221d85ab45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ce7feffa5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4d8b5e5e94e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5ba2b5b6e44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e44cb88c84d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f391a25c2244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BRÆIN FJELLSPRENGING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BRÆIN FJELLSPRENGING AS ble etablert [år] og holder til i Våle.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7 901 044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1 444 125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1 130 952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2 417 300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4 763 438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BRÆIN TOR AAGE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BRÆIN ANDERS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RØISGÅRD HILDE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Kleivaveien 493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3178 Våle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921 644 787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BRÆIN FJELLSPRENGING AS</a:t>
            </a:r>
          </a:p>
        </p:txBody>
      </p:sp>
    </p:spTree>
  </p:cSld>
  <p:clrMapOvr>
    <a:masterClrMapping xmlns:a="http://schemas.openxmlformats.org/drawingml/2006/main"/>
  </p:clrMapOvr>
</p:sld>
</file>