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38ee059b0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a29f909c243cc"/>
  </p:sldMasterIdLst>
  <p:sldIdLst>
    <p:sldId xmlns:r="http://schemas.openxmlformats.org/officeDocument/2006/relationships" id="256" r:id="R816036b7e7464bc8"/>
    <p:sldId xmlns:r="http://schemas.openxmlformats.org/officeDocument/2006/relationships" id="257" r:id="R392e71d30f6c4d9f"/>
    <p:sldId xmlns:r="http://schemas.openxmlformats.org/officeDocument/2006/relationships" id="258" r:id="Rf76d9d38f05d4dbf"/>
    <p:sldId xmlns:r="http://schemas.openxmlformats.org/officeDocument/2006/relationships" id="259" r:id="Ra2a1057a2f7f4b85"/>
    <p:sldId xmlns:r="http://schemas.openxmlformats.org/officeDocument/2006/relationships" id="260" r:id="R2f10c690eb9a4f1c"/>
    <p:sldId xmlns:r="http://schemas.openxmlformats.org/officeDocument/2006/relationships" id="261" r:id="R7fa405e9cacb4900"/>
    <p:sldId xmlns:r="http://schemas.openxmlformats.org/officeDocument/2006/relationships" id="262" r:id="Re3f3d4423909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a29f909c243cc" /><Relationship Type="http://schemas.openxmlformats.org/officeDocument/2006/relationships/slide" Target="/ppt/slides/slide1.xml" Id="R816036b7e7464bc8" /><Relationship Type="http://schemas.openxmlformats.org/officeDocument/2006/relationships/slide" Target="/ppt/slides/slide2.xml" Id="R392e71d30f6c4d9f" /><Relationship Type="http://schemas.openxmlformats.org/officeDocument/2006/relationships/slide" Target="/ppt/slides/slide3.xml" Id="Rf76d9d38f05d4dbf" /><Relationship Type="http://schemas.openxmlformats.org/officeDocument/2006/relationships/slide" Target="/ppt/slides/slide4.xml" Id="Ra2a1057a2f7f4b85" /><Relationship Type="http://schemas.openxmlformats.org/officeDocument/2006/relationships/slide" Target="/ppt/slides/slide5.xml" Id="R2f10c690eb9a4f1c" /><Relationship Type="http://schemas.openxmlformats.org/officeDocument/2006/relationships/slide" Target="/ppt/slides/slide6.xml" Id="R7fa405e9cacb4900" /><Relationship Type="http://schemas.openxmlformats.org/officeDocument/2006/relationships/slide" Target="/ppt/slides/slide7.xml" Id="Re3f3d4423909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4edba08a1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1dca988d47be" /><Relationship Type="http://schemas.openxmlformats.org/officeDocument/2006/relationships/theme" Target="/ppt/slideMasters/theme/theme1.xml" Id="Rec3cbb8736ca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21dca988d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1d5e30077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7997666c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087f1a298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c501a57e4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390fdd347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ef39197ea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f5346d93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