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9ef47c389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4bd39eb014878"/>
  </p:sldMasterIdLst>
  <p:sldIdLst>
    <p:sldId xmlns:r="http://schemas.openxmlformats.org/officeDocument/2006/relationships" id="256" r:id="R46643227184f450d"/>
    <p:sldId xmlns:r="http://schemas.openxmlformats.org/officeDocument/2006/relationships" id="257" r:id="R86a986da701a4124"/>
    <p:sldId xmlns:r="http://schemas.openxmlformats.org/officeDocument/2006/relationships" id="258" r:id="Rb3b0d8a9484142b0"/>
    <p:sldId xmlns:r="http://schemas.openxmlformats.org/officeDocument/2006/relationships" id="259" r:id="Ra54fcfec49524053"/>
    <p:sldId xmlns:r="http://schemas.openxmlformats.org/officeDocument/2006/relationships" id="260" r:id="R3130d99160ca4601"/>
    <p:sldId xmlns:r="http://schemas.openxmlformats.org/officeDocument/2006/relationships" id="261" r:id="Rb8b41eaa070d4435"/>
    <p:sldId xmlns:r="http://schemas.openxmlformats.org/officeDocument/2006/relationships" id="262" r:id="R7cd61df905be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4bd39eb014878" /><Relationship Type="http://schemas.openxmlformats.org/officeDocument/2006/relationships/slide" Target="/ppt/slides/slide1.xml" Id="R46643227184f450d" /><Relationship Type="http://schemas.openxmlformats.org/officeDocument/2006/relationships/slide" Target="/ppt/slides/slide2.xml" Id="R86a986da701a4124" /><Relationship Type="http://schemas.openxmlformats.org/officeDocument/2006/relationships/slide" Target="/ppt/slides/slide3.xml" Id="Rb3b0d8a9484142b0" /><Relationship Type="http://schemas.openxmlformats.org/officeDocument/2006/relationships/slide" Target="/ppt/slides/slide4.xml" Id="Ra54fcfec49524053" /><Relationship Type="http://schemas.openxmlformats.org/officeDocument/2006/relationships/slide" Target="/ppt/slides/slide5.xml" Id="R3130d99160ca4601" /><Relationship Type="http://schemas.openxmlformats.org/officeDocument/2006/relationships/slide" Target="/ppt/slides/slide6.xml" Id="Rb8b41eaa070d4435" /><Relationship Type="http://schemas.openxmlformats.org/officeDocument/2006/relationships/slide" Target="/ppt/slides/slide7.xml" Id="R7cd61df905be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04a76fbb4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6f33627d4e45" /><Relationship Type="http://schemas.openxmlformats.org/officeDocument/2006/relationships/theme" Target="/ppt/slideMasters/theme/theme1.xml" Id="Rbe3e9119edbd41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a6f33627d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4d5bd0e4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2e053d4cb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8dcccedc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8112ba5d942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da37c52244b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baae9483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dae8b2bbe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