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045d99e01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ecc36aa2a4cf3"/>
  </p:sldMasterIdLst>
  <p:sldIdLst>
    <p:sldId xmlns:r="http://schemas.openxmlformats.org/officeDocument/2006/relationships" id="256" r:id="R931e14b9e2ba44c3"/>
    <p:sldId xmlns:r="http://schemas.openxmlformats.org/officeDocument/2006/relationships" id="257" r:id="R529f061e778644bb"/>
    <p:sldId xmlns:r="http://schemas.openxmlformats.org/officeDocument/2006/relationships" id="258" r:id="R63543cc34fa14837"/>
    <p:sldId xmlns:r="http://schemas.openxmlformats.org/officeDocument/2006/relationships" id="259" r:id="R0240dc9016c3402f"/>
    <p:sldId xmlns:r="http://schemas.openxmlformats.org/officeDocument/2006/relationships" id="260" r:id="Rc8445f78e2f74873"/>
    <p:sldId xmlns:r="http://schemas.openxmlformats.org/officeDocument/2006/relationships" id="261" r:id="R9b457a5ef97b45fb"/>
    <p:sldId xmlns:r="http://schemas.openxmlformats.org/officeDocument/2006/relationships" id="262" r:id="Rc574b765d61b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ecc36aa2a4cf3" /><Relationship Type="http://schemas.openxmlformats.org/officeDocument/2006/relationships/slide" Target="/ppt/slides/slide1.xml" Id="R931e14b9e2ba44c3" /><Relationship Type="http://schemas.openxmlformats.org/officeDocument/2006/relationships/slide" Target="/ppt/slides/slide2.xml" Id="R529f061e778644bb" /><Relationship Type="http://schemas.openxmlformats.org/officeDocument/2006/relationships/slide" Target="/ppt/slides/slide3.xml" Id="R63543cc34fa14837" /><Relationship Type="http://schemas.openxmlformats.org/officeDocument/2006/relationships/slide" Target="/ppt/slides/slide4.xml" Id="R0240dc9016c3402f" /><Relationship Type="http://schemas.openxmlformats.org/officeDocument/2006/relationships/slide" Target="/ppt/slides/slide5.xml" Id="Rc8445f78e2f74873" /><Relationship Type="http://schemas.openxmlformats.org/officeDocument/2006/relationships/slide" Target="/ppt/slides/slide6.xml" Id="R9b457a5ef97b45fb" /><Relationship Type="http://schemas.openxmlformats.org/officeDocument/2006/relationships/slide" Target="/ppt/slides/slide7.xml" Id="Rc574b765d61b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f14637850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1e440f7984772" /><Relationship Type="http://schemas.openxmlformats.org/officeDocument/2006/relationships/theme" Target="/ppt/slideMasters/theme/theme1.xml" Id="R32c2c19ed01f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1e440f798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085aaaf3b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7c847c68b42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d6f90553b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bc779a5d5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5f85e06c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35195c938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f0377c8e8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