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79496c859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1763a504a4eae"/>
  </p:sldMasterIdLst>
  <p:sldIdLst>
    <p:sldId xmlns:r="http://schemas.openxmlformats.org/officeDocument/2006/relationships" id="256" r:id="Rc778cbb9635649c7"/>
    <p:sldId xmlns:r="http://schemas.openxmlformats.org/officeDocument/2006/relationships" id="257" r:id="Ree37bfa4e1b5474e"/>
    <p:sldId xmlns:r="http://schemas.openxmlformats.org/officeDocument/2006/relationships" id="258" r:id="R73e6f91bfb1640dc"/>
    <p:sldId xmlns:r="http://schemas.openxmlformats.org/officeDocument/2006/relationships" id="259" r:id="R512b02bb6fef4f05"/>
    <p:sldId xmlns:r="http://schemas.openxmlformats.org/officeDocument/2006/relationships" id="260" r:id="Re808d33a0b9e404d"/>
    <p:sldId xmlns:r="http://schemas.openxmlformats.org/officeDocument/2006/relationships" id="261" r:id="R6d5e9446b46d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1763a504a4eae" /><Relationship Type="http://schemas.openxmlformats.org/officeDocument/2006/relationships/slide" Target="/ppt/slides/slide1.xml" Id="Rc778cbb9635649c7" /><Relationship Type="http://schemas.openxmlformats.org/officeDocument/2006/relationships/slide" Target="/ppt/slides/slide2.xml" Id="Ree37bfa4e1b5474e" /><Relationship Type="http://schemas.openxmlformats.org/officeDocument/2006/relationships/slide" Target="/ppt/slides/slide3.xml" Id="R73e6f91bfb1640dc" /><Relationship Type="http://schemas.openxmlformats.org/officeDocument/2006/relationships/slide" Target="/ppt/slides/slide4.xml" Id="R512b02bb6fef4f05" /><Relationship Type="http://schemas.openxmlformats.org/officeDocument/2006/relationships/slide" Target="/ppt/slides/slide5.xml" Id="Re808d33a0b9e404d" /><Relationship Type="http://schemas.openxmlformats.org/officeDocument/2006/relationships/slide" Target="/ppt/slides/slide6.xml" Id="R6d5e9446b46d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8d946c52c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4a20c00834fdb" /><Relationship Type="http://schemas.openxmlformats.org/officeDocument/2006/relationships/theme" Target="/ppt/slideMasters/theme/theme1.xml" Id="Rc5d1a9e8eefc40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94a20c0083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95acd5417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0efa94b164a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92c14687c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ca85df968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2afe38685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431b3785e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JOHANNES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JOHANNES MONSEN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−2 762 052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14 209 377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146 982 444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165 789 403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