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cf5569f5b34a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07fe6127df40d2"/>
  </p:sldMasterIdLst>
  <p:sldIdLst>
    <p:sldId xmlns:r="http://schemas.openxmlformats.org/officeDocument/2006/relationships" id="256" r:id="R13db6aff4288446a"/>
    <p:sldId xmlns:r="http://schemas.openxmlformats.org/officeDocument/2006/relationships" id="257" r:id="Ra9e4500d55dd4492"/>
    <p:sldId xmlns:r="http://schemas.openxmlformats.org/officeDocument/2006/relationships" id="258" r:id="Ref6e3d95a4754ad3"/>
    <p:sldId xmlns:r="http://schemas.openxmlformats.org/officeDocument/2006/relationships" id="259" r:id="Rf2eb12cd518b4350"/>
    <p:sldId xmlns:r="http://schemas.openxmlformats.org/officeDocument/2006/relationships" id="260" r:id="R8c0a826c0d2b4038"/>
    <p:sldId xmlns:r="http://schemas.openxmlformats.org/officeDocument/2006/relationships" id="261" r:id="Rac8236cfa4534867"/>
    <p:sldId xmlns:r="http://schemas.openxmlformats.org/officeDocument/2006/relationships" id="262" r:id="Rb0682313a9d04f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07fe6127df40d2" /><Relationship Type="http://schemas.openxmlformats.org/officeDocument/2006/relationships/slide" Target="/ppt/slides/slide1.xml" Id="R13db6aff4288446a" /><Relationship Type="http://schemas.openxmlformats.org/officeDocument/2006/relationships/slide" Target="/ppt/slides/slide2.xml" Id="Ra9e4500d55dd4492" /><Relationship Type="http://schemas.openxmlformats.org/officeDocument/2006/relationships/slide" Target="/ppt/slides/slide3.xml" Id="Ref6e3d95a4754ad3" /><Relationship Type="http://schemas.openxmlformats.org/officeDocument/2006/relationships/slide" Target="/ppt/slides/slide4.xml" Id="Rf2eb12cd518b4350" /><Relationship Type="http://schemas.openxmlformats.org/officeDocument/2006/relationships/slide" Target="/ppt/slides/slide5.xml" Id="R8c0a826c0d2b4038" /><Relationship Type="http://schemas.openxmlformats.org/officeDocument/2006/relationships/slide" Target="/ppt/slides/slide6.xml" Id="Rac8236cfa4534867" /><Relationship Type="http://schemas.openxmlformats.org/officeDocument/2006/relationships/slide" Target="/ppt/slides/slide7.xml" Id="Rb0682313a9d04f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a9078a720345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33c4f2f474b76" /><Relationship Type="http://schemas.openxmlformats.org/officeDocument/2006/relationships/theme" Target="/ppt/slideMasters/theme/theme1.xml" Id="R3f9c92b7173743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633c4f2f474b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b4fce136c44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a44475c1741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9afb944f84c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e131fd530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b6823a8d944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dc07e485d42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dc9b24c6d47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LELLO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LELLO INVEST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LELLO HANS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921 574 487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LELLO INVEST AS</a:t>
            </a:r>
          </a:p>
        </p:txBody>
      </p:sp>
    </p:spTree>
  </p:cSld>
  <p:clrMapOvr>
    <a:masterClrMapping xmlns:a="http://schemas.openxmlformats.org/drawingml/2006/main"/>
  </p:clrMapOvr>
</p:sld>
</file>