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3fe6995a8e45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11cc9688094dad"/>
  </p:sldMasterIdLst>
  <p:sldIdLst>
    <p:sldId xmlns:r="http://schemas.openxmlformats.org/officeDocument/2006/relationships" id="256" r:id="Ra32d7236b6844033"/>
    <p:sldId xmlns:r="http://schemas.openxmlformats.org/officeDocument/2006/relationships" id="257" r:id="R828a0a6b04764983"/>
    <p:sldId xmlns:r="http://schemas.openxmlformats.org/officeDocument/2006/relationships" id="258" r:id="R86c5dacd7d264a34"/>
    <p:sldId xmlns:r="http://schemas.openxmlformats.org/officeDocument/2006/relationships" id="259" r:id="R9d9a8e39544a4add"/>
    <p:sldId xmlns:r="http://schemas.openxmlformats.org/officeDocument/2006/relationships" id="260" r:id="R432a0bba44fd4856"/>
    <p:sldId xmlns:r="http://schemas.openxmlformats.org/officeDocument/2006/relationships" id="261" r:id="R101c533609c7423c"/>
    <p:sldId xmlns:r="http://schemas.openxmlformats.org/officeDocument/2006/relationships" id="262" r:id="R49143b081d0d46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11cc9688094dad" /><Relationship Type="http://schemas.openxmlformats.org/officeDocument/2006/relationships/slide" Target="/ppt/slides/slide1.xml" Id="Ra32d7236b6844033" /><Relationship Type="http://schemas.openxmlformats.org/officeDocument/2006/relationships/slide" Target="/ppt/slides/slide2.xml" Id="R828a0a6b04764983" /><Relationship Type="http://schemas.openxmlformats.org/officeDocument/2006/relationships/slide" Target="/ppt/slides/slide3.xml" Id="R86c5dacd7d264a34" /><Relationship Type="http://schemas.openxmlformats.org/officeDocument/2006/relationships/slide" Target="/ppt/slides/slide4.xml" Id="R9d9a8e39544a4add" /><Relationship Type="http://schemas.openxmlformats.org/officeDocument/2006/relationships/slide" Target="/ppt/slides/slide5.xml" Id="R432a0bba44fd4856" /><Relationship Type="http://schemas.openxmlformats.org/officeDocument/2006/relationships/slide" Target="/ppt/slides/slide6.xml" Id="R101c533609c7423c" /><Relationship Type="http://schemas.openxmlformats.org/officeDocument/2006/relationships/slide" Target="/ppt/slides/slide7.xml" Id="R49143b081d0d46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c82d13078a48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a3840ad914ef5" /><Relationship Type="http://schemas.openxmlformats.org/officeDocument/2006/relationships/theme" Target="/ppt/slideMasters/theme/theme1.xml" Id="Rd21254825e2245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fa3840ad914e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d239516e140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1ad5beb9c42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0808aa18d46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15d4053bd48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52af8ce3843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2e3eb326147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9bd1c9d9347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PLACEPOINT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PLACEPOINT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9 606 522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−17 821 351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−17 438 618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62 921 698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83 844 310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BONUM GRUPPEN AS  –  40,2 %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DAIMYO INVEST AS  –  40,1 %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BJØRNBETH INVEST AS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LAAVER AS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HESSA HOLDING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IGUAZU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ps@placepoint.no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placepoint.no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921 550 049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