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31d719e7be4d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9573e6e0994b96"/>
  </p:sldMasterIdLst>
  <p:sldIdLst>
    <p:sldId xmlns:r="http://schemas.openxmlformats.org/officeDocument/2006/relationships" id="256" r:id="R5480030f039e466c"/>
    <p:sldId xmlns:r="http://schemas.openxmlformats.org/officeDocument/2006/relationships" id="257" r:id="Re4b7f5b3e11d4370"/>
    <p:sldId xmlns:r="http://schemas.openxmlformats.org/officeDocument/2006/relationships" id="258" r:id="R1f4c6812173d45cf"/>
    <p:sldId xmlns:r="http://schemas.openxmlformats.org/officeDocument/2006/relationships" id="259" r:id="R83168a139149493a"/>
    <p:sldId xmlns:r="http://schemas.openxmlformats.org/officeDocument/2006/relationships" id="260" r:id="Ra0595146f4b94bb4"/>
    <p:sldId xmlns:r="http://schemas.openxmlformats.org/officeDocument/2006/relationships" id="261" r:id="Rf39064083d1247eb"/>
    <p:sldId xmlns:r="http://schemas.openxmlformats.org/officeDocument/2006/relationships" id="262" r:id="R3b4c20d5c23145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9573e6e0994b96" /><Relationship Type="http://schemas.openxmlformats.org/officeDocument/2006/relationships/slide" Target="/ppt/slides/slide1.xml" Id="R5480030f039e466c" /><Relationship Type="http://schemas.openxmlformats.org/officeDocument/2006/relationships/slide" Target="/ppt/slides/slide2.xml" Id="Re4b7f5b3e11d4370" /><Relationship Type="http://schemas.openxmlformats.org/officeDocument/2006/relationships/slide" Target="/ppt/slides/slide3.xml" Id="R1f4c6812173d45cf" /><Relationship Type="http://schemas.openxmlformats.org/officeDocument/2006/relationships/slide" Target="/ppt/slides/slide4.xml" Id="R83168a139149493a" /><Relationship Type="http://schemas.openxmlformats.org/officeDocument/2006/relationships/slide" Target="/ppt/slides/slide5.xml" Id="Ra0595146f4b94bb4" /><Relationship Type="http://schemas.openxmlformats.org/officeDocument/2006/relationships/slide" Target="/ppt/slides/slide6.xml" Id="Rf39064083d1247eb" /><Relationship Type="http://schemas.openxmlformats.org/officeDocument/2006/relationships/slide" Target="/ppt/slides/slide7.xml" Id="R3b4c20d5c23145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766438fca34d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88438b4fb401f" /><Relationship Type="http://schemas.openxmlformats.org/officeDocument/2006/relationships/theme" Target="/ppt/slideMasters/theme/theme1.xml" Id="Re8b99863582f4e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a88438b4fb40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308949b5c43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85bb0cea448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adc4114cd4e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f91d9dc4b42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b10e876554d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28cce72344f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232b224ff44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ENKA HOLDING AS ble etablert [år] og holder til i Eikefjord.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6 047 660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6 067 486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KALLAND ENDRE APALSETH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Hamnavegen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6940 Eikefjord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