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042cba646d4c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3e18cdfa9e401f"/>
  </p:sldMasterIdLst>
  <p:sldIdLst>
    <p:sldId xmlns:r="http://schemas.openxmlformats.org/officeDocument/2006/relationships" id="256" r:id="R0a2dc279d1164480"/>
    <p:sldId xmlns:r="http://schemas.openxmlformats.org/officeDocument/2006/relationships" id="257" r:id="R19f51a142c2649bd"/>
    <p:sldId xmlns:r="http://schemas.openxmlformats.org/officeDocument/2006/relationships" id="258" r:id="R32d9820a7ae54bd1"/>
    <p:sldId xmlns:r="http://schemas.openxmlformats.org/officeDocument/2006/relationships" id="259" r:id="Rf901c167da754e4e"/>
    <p:sldId xmlns:r="http://schemas.openxmlformats.org/officeDocument/2006/relationships" id="260" r:id="R7580c76a9b3e427c"/>
    <p:sldId xmlns:r="http://schemas.openxmlformats.org/officeDocument/2006/relationships" id="261" r:id="R6751154a249e44cc"/>
    <p:sldId xmlns:r="http://schemas.openxmlformats.org/officeDocument/2006/relationships" id="262" r:id="Rd66516b7c0374a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e18cdfa9e401f" /><Relationship Type="http://schemas.openxmlformats.org/officeDocument/2006/relationships/slide" Target="/ppt/slides/slide1.xml" Id="R0a2dc279d1164480" /><Relationship Type="http://schemas.openxmlformats.org/officeDocument/2006/relationships/slide" Target="/ppt/slides/slide2.xml" Id="R19f51a142c2649bd" /><Relationship Type="http://schemas.openxmlformats.org/officeDocument/2006/relationships/slide" Target="/ppt/slides/slide3.xml" Id="R32d9820a7ae54bd1" /><Relationship Type="http://schemas.openxmlformats.org/officeDocument/2006/relationships/slide" Target="/ppt/slides/slide4.xml" Id="Rf901c167da754e4e" /><Relationship Type="http://schemas.openxmlformats.org/officeDocument/2006/relationships/slide" Target="/ppt/slides/slide5.xml" Id="R7580c76a9b3e427c" /><Relationship Type="http://schemas.openxmlformats.org/officeDocument/2006/relationships/slide" Target="/ppt/slides/slide6.xml" Id="R6751154a249e44cc" /><Relationship Type="http://schemas.openxmlformats.org/officeDocument/2006/relationships/slide" Target="/ppt/slides/slide7.xml" Id="Rd66516b7c0374a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678e7477c4e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5f3ce904a46e9" /><Relationship Type="http://schemas.openxmlformats.org/officeDocument/2006/relationships/theme" Target="/ppt/slideMasters/theme/theme1.xml" Id="R8122a45408a64e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15f3ce904a46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1d1a45b0942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ef1ef49db48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2027520e94d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8b8c1018f41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9d79afcab43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34e536b2d4e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fbbae9cc4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ROMSON INVEST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−3 159 326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21 575 836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321 918 699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330 673 646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ROMSLO MORTEN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Helligbergvegen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8663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921 511 221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