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4b620cdd6d43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4b5bd0ac4248c6"/>
  </p:sldMasterIdLst>
  <p:sldIdLst>
    <p:sldId xmlns:r="http://schemas.openxmlformats.org/officeDocument/2006/relationships" id="256" r:id="R143f7cfaf7ef4df2"/>
    <p:sldId xmlns:r="http://schemas.openxmlformats.org/officeDocument/2006/relationships" id="257" r:id="R33ce15ccc08d43e1"/>
    <p:sldId xmlns:r="http://schemas.openxmlformats.org/officeDocument/2006/relationships" id="258" r:id="R7979ed05d8be4a73"/>
    <p:sldId xmlns:r="http://schemas.openxmlformats.org/officeDocument/2006/relationships" id="259" r:id="R48918629f0d9465b"/>
    <p:sldId xmlns:r="http://schemas.openxmlformats.org/officeDocument/2006/relationships" id="260" r:id="R533df3286a2248fb"/>
    <p:sldId xmlns:r="http://schemas.openxmlformats.org/officeDocument/2006/relationships" id="261" r:id="R7e209040243e4428"/>
    <p:sldId xmlns:r="http://schemas.openxmlformats.org/officeDocument/2006/relationships" id="262" r:id="R9a78cd9cfb3649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4b5bd0ac4248c6" /><Relationship Type="http://schemas.openxmlformats.org/officeDocument/2006/relationships/slide" Target="/ppt/slides/slide1.xml" Id="R143f7cfaf7ef4df2" /><Relationship Type="http://schemas.openxmlformats.org/officeDocument/2006/relationships/slide" Target="/ppt/slides/slide2.xml" Id="R33ce15ccc08d43e1" /><Relationship Type="http://schemas.openxmlformats.org/officeDocument/2006/relationships/slide" Target="/ppt/slides/slide3.xml" Id="R7979ed05d8be4a73" /><Relationship Type="http://schemas.openxmlformats.org/officeDocument/2006/relationships/slide" Target="/ppt/slides/slide4.xml" Id="R48918629f0d9465b" /><Relationship Type="http://schemas.openxmlformats.org/officeDocument/2006/relationships/slide" Target="/ppt/slides/slide5.xml" Id="R533df3286a2248fb" /><Relationship Type="http://schemas.openxmlformats.org/officeDocument/2006/relationships/slide" Target="/ppt/slides/slide6.xml" Id="R7e209040243e4428" /><Relationship Type="http://schemas.openxmlformats.org/officeDocument/2006/relationships/slide" Target="/ppt/slides/slide7.xml" Id="R9a78cd9cfb3649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011057278c4b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13b0b71ac4d4d" /><Relationship Type="http://schemas.openxmlformats.org/officeDocument/2006/relationships/theme" Target="/ppt/slideMasters/theme/theme1.xml" Id="R77a53c593eba4e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b13b0b71ac4d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0eea697f24a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3ed2d451f4c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3032e73f34b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6f8bf983648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82c78236143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22c3d05a844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5fb93812d4a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 HERO PIZZA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PIZZA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9 827 735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−254 368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1 577 557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3 069 494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INVEST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CAFE LA BELLE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TORG AS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ÖNEN FERHAN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BERGGÅRD LARS KRISTOFFER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Tryggvasons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